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9"/>
  </p:notes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munkalap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munkalap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munkalap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Munka1!$B$1</c:f>
              <c:strCache>
                <c:ptCount val="1"/>
                <c:pt idx="0">
                  <c:v>Beszéltünk róla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Munka1!$A$2:$A$5</c:f>
              <c:numCache>
                <c:formatCode>General</c:formatCode>
                <c:ptCount val="4"/>
              </c:numCache>
            </c:numRef>
          </c:cat>
          <c:val>
            <c:numRef>
              <c:f>Munka1!$B$2:$B$5</c:f>
              <c:numCache>
                <c:formatCode>General</c:formatCode>
                <c:ptCount val="4"/>
                <c:pt idx="0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E26-486A-9825-6628F51EB6DC}"/>
            </c:ext>
          </c:extLst>
        </c:ser>
        <c:ser>
          <c:idx val="1"/>
          <c:order val="1"/>
          <c:tx>
            <c:strRef>
              <c:f>Munka1!$C$1</c:f>
              <c:strCache>
                <c:ptCount val="1"/>
                <c:pt idx="0">
                  <c:v>Regisztrált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Munka1!$A$2:$A$5</c:f>
              <c:numCache>
                <c:formatCode>General</c:formatCode>
                <c:ptCount val="4"/>
              </c:numCache>
            </c:numRef>
          </c:cat>
          <c:val>
            <c:numRef>
              <c:f>Munka1!$C$2:$C$5</c:f>
              <c:numCache>
                <c:formatCode>General</c:formatCode>
                <c:ptCount val="4"/>
                <c:pt idx="0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E26-486A-9825-6628F51EB6DC}"/>
            </c:ext>
          </c:extLst>
        </c:ser>
        <c:ser>
          <c:idx val="2"/>
          <c:order val="2"/>
          <c:tx>
            <c:strRef>
              <c:f>Munka1!$D$1</c:f>
              <c:strCache>
                <c:ptCount val="1"/>
                <c:pt idx="0">
                  <c:v>Elkezdte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Munka1!$A$2:$A$5</c:f>
              <c:numCache>
                <c:formatCode>General</c:formatCode>
                <c:ptCount val="4"/>
              </c:numCache>
            </c:numRef>
          </c:cat>
          <c:val>
            <c:numRef>
              <c:f>Munka1!$D$2:$D$5</c:f>
              <c:numCache>
                <c:formatCode>General</c:formatCode>
                <c:ptCount val="4"/>
                <c:pt idx="0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E26-486A-9825-6628F51EB6DC}"/>
            </c:ext>
          </c:extLst>
        </c:ser>
        <c:ser>
          <c:idx val="3"/>
          <c:order val="3"/>
          <c:tx>
            <c:strRef>
              <c:f>Munka1!$E$1</c:f>
              <c:strCache>
                <c:ptCount val="1"/>
                <c:pt idx="0">
                  <c:v>Befejezte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Munka1!$A$2:$A$5</c:f>
              <c:numCache>
                <c:formatCode>General</c:formatCode>
                <c:ptCount val="4"/>
              </c:numCache>
            </c:numRef>
          </c:cat>
          <c:val>
            <c:numRef>
              <c:f>Munka1!$E$2:$E$5</c:f>
              <c:numCache>
                <c:formatCode>General</c:formatCode>
                <c:ptCount val="4"/>
                <c:pt idx="0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E26-486A-9825-6628F51EB6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0698824"/>
        <c:axId val="120699216"/>
      </c:barChart>
      <c:catAx>
        <c:axId val="120698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20699216"/>
        <c:crosses val="autoZero"/>
        <c:auto val="1"/>
        <c:lblAlgn val="ctr"/>
        <c:lblOffset val="100"/>
        <c:noMultiLvlLbl val="0"/>
      </c:catAx>
      <c:valAx>
        <c:axId val="1206992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206988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Munka1!$B$1</c:f>
              <c:strCache>
                <c:ptCount val="1"/>
                <c:pt idx="0">
                  <c:v>Oszlop1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86A-4599-B47A-B72D8124530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86A-4599-B47A-B72D8124530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86A-4599-B47A-B72D8124530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86A-4599-B47A-B72D8124530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386A-4599-B47A-B72D81245306}"/>
              </c:ext>
            </c:extLst>
          </c:dPt>
          <c:cat>
            <c:strRef>
              <c:f>Munka1!$A$2:$A$6</c:f>
              <c:strCache>
                <c:ptCount val="4"/>
                <c:pt idx="0">
                  <c:v>Angol</c:v>
                </c:pt>
                <c:pt idx="1">
                  <c:v>IT angol</c:v>
                </c:pt>
                <c:pt idx="2">
                  <c:v>Matek</c:v>
                </c:pt>
                <c:pt idx="3">
                  <c:v>IT</c:v>
                </c:pt>
              </c:strCache>
            </c:strRef>
          </c:cat>
          <c:val>
            <c:numRef>
              <c:f>Munka1!$B$2:$B$6</c:f>
              <c:numCache>
                <c:formatCode>General</c:formatCode>
                <c:ptCount val="5"/>
                <c:pt idx="0">
                  <c:v>6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86A-4599-B47A-B72D812453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4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Munka1!$B$1</c:f>
              <c:strCache>
                <c:ptCount val="1"/>
                <c:pt idx="0">
                  <c:v>Oszlop1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F32-4D64-8F55-1CAAFBD8ED0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F32-4D64-8F55-1CAAFBD8ED0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F32-4D64-8F55-1CAAFBD8ED0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F32-4D64-8F55-1CAAFBD8ED0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4F32-4D64-8F55-1CAAFBD8ED0A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4F32-4D64-8F55-1CAAFBD8ED0A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4F32-4D64-8F55-1CAAFBD8ED0A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4F32-4D64-8F55-1CAAFBD8ED0A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4F32-4D64-8F55-1CAAFBD8ED0A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4F32-4D64-8F55-1CAAFBD8ED0A}"/>
              </c:ext>
            </c:extLst>
          </c:dPt>
          <c:cat>
            <c:strRef>
              <c:f>Munka1!$A$2:$A$11</c:f>
              <c:strCache>
                <c:ptCount val="9"/>
                <c:pt idx="0">
                  <c:v>Animoto</c:v>
                </c:pt>
                <c:pt idx="1">
                  <c:v>Power point</c:v>
                </c:pt>
                <c:pt idx="2">
                  <c:v>Youtube</c:v>
                </c:pt>
                <c:pt idx="3">
                  <c:v>Biteable</c:v>
                </c:pt>
                <c:pt idx="4">
                  <c:v>Prezi</c:v>
                </c:pt>
                <c:pt idx="5">
                  <c:v>Powtoons</c:v>
                </c:pt>
                <c:pt idx="6">
                  <c:v>Mateking</c:v>
                </c:pt>
                <c:pt idx="7">
                  <c:v>Plickers</c:v>
                </c:pt>
                <c:pt idx="8">
                  <c:v>Pythagorea</c:v>
                </c:pt>
              </c:strCache>
            </c:strRef>
          </c:cat>
          <c:val>
            <c:numRef>
              <c:f>Munka1!$B$2:$B$11</c:f>
              <c:numCache>
                <c:formatCode>General</c:formatCode>
                <c:ptCount val="10"/>
                <c:pt idx="0">
                  <c:v>3</c:v>
                </c:pt>
                <c:pt idx="1">
                  <c:v>3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4F32-4D64-8F55-1CAAFBD8ED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9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D72CDD-DA43-4201-8006-57AA7FA88FDF}" type="datetimeFigureOut">
              <a:rPr lang="hu-HU" smtClean="0"/>
              <a:t>2018. 06. 12.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59355E-6766-4DD5-9DA5-77ED340AA33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62397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59355E-6766-4DD5-9DA5-77ED340AA333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990830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hu-H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Az angolosok túlsúlya - nyilván, mert elfogult vagyok - nem volt meglepő, az angolosok gyakran a leginkább </a:t>
            </a:r>
            <a:r>
              <a:rPr lang="hu-H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bevállalós</a:t>
            </a:r>
            <a:r>
              <a:rPr lang="hu-H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társaság. Örültem, hogy más tantárgyak is előkerültek, jó lett volna még szélesebb választékot látni. És aki jól számol, vagy jól látja az arányokat, annak feltűnhet, hogy itt még a 9 résztvevő szerepel...</a:t>
            </a:r>
            <a:endParaRPr lang="hu-HU" b="0" dirty="0" smtClean="0">
              <a:effectLst/>
            </a:endParaRPr>
          </a:p>
          <a:p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59355E-6766-4DD5-9DA5-77ED340AA333}" type="slidenum">
              <a:rPr lang="hu-HU" smtClean="0"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278947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hu-H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9-11. évfolyam, ami meglepetést nem jelentett, hiszen a 9-12. évfolyam van nálunk az </a:t>
            </a:r>
            <a:r>
              <a:rPr lang="hu-H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okj</a:t>
            </a:r>
            <a:r>
              <a:rPr lang="hu-H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mellett. Ez utóbbiak és a 12-esek vizsgáznak év végén, tehát a “</a:t>
            </a:r>
            <a:r>
              <a:rPr lang="hu-H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kisérletezés</a:t>
            </a:r>
            <a:r>
              <a:rPr lang="hu-H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” a lentebbi évfolyamoknál reális, ez meg is jelent</a:t>
            </a:r>
            <a:endParaRPr lang="hu-HU" b="0" dirty="0" smtClean="0">
              <a:effectLst/>
            </a:endParaRPr>
          </a:p>
          <a:p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59355E-6766-4DD5-9DA5-77ED340AA333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66324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hu-H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 </a:t>
            </a:r>
            <a:r>
              <a:rPr lang="hu-H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Animoto</a:t>
            </a:r>
            <a:r>
              <a:rPr lang="hu-H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endParaRPr lang="hu-HU" b="0" dirty="0" smtClean="0">
              <a:effectLst/>
            </a:endParaRPr>
          </a:p>
          <a:p>
            <a:pPr rtl="0"/>
            <a:r>
              <a:rPr lang="hu-H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 </a:t>
            </a:r>
            <a:r>
              <a:rPr lang="hu-H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powerpoint</a:t>
            </a:r>
            <a:r>
              <a:rPr lang="hu-H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endParaRPr lang="hu-HU" b="0" dirty="0" smtClean="0">
              <a:effectLst/>
            </a:endParaRPr>
          </a:p>
          <a:p>
            <a:pPr rtl="0"/>
            <a:r>
              <a:rPr lang="hu-H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youtube</a:t>
            </a:r>
            <a:endParaRPr lang="hu-HU" b="0" dirty="0" smtClean="0">
              <a:effectLst/>
            </a:endParaRPr>
          </a:p>
          <a:p>
            <a:pPr rtl="0"/>
            <a:r>
              <a:rPr lang="hu-H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Biteable</a:t>
            </a:r>
            <a:endParaRPr lang="hu-HU" b="0" dirty="0" smtClean="0">
              <a:effectLst/>
            </a:endParaRPr>
          </a:p>
          <a:p>
            <a:pPr rtl="0"/>
            <a:r>
              <a:rPr lang="hu-H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prezi</a:t>
            </a:r>
            <a:endParaRPr lang="hu-HU" b="0" dirty="0" smtClean="0">
              <a:effectLst/>
            </a:endParaRPr>
          </a:p>
          <a:p>
            <a:pPr rtl="0"/>
            <a:r>
              <a:rPr lang="hu-H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PowToons</a:t>
            </a:r>
            <a:endParaRPr lang="hu-HU" b="0" dirty="0" smtClean="0">
              <a:effectLst/>
            </a:endParaRPr>
          </a:p>
          <a:p>
            <a:pPr rtl="0"/>
            <a:r>
              <a:rPr lang="hu-H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Kahoot</a:t>
            </a:r>
            <a:endParaRPr lang="hu-HU" b="0" dirty="0" smtClean="0">
              <a:effectLst/>
            </a:endParaRPr>
          </a:p>
          <a:p>
            <a:pPr rtl="0"/>
            <a:r>
              <a:rPr lang="hu-H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egyéb grafikai szoftverek, </a:t>
            </a:r>
            <a:r>
              <a:rPr lang="hu-H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audio</a:t>
            </a:r>
            <a:r>
              <a:rPr lang="hu-H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generátor</a:t>
            </a:r>
            <a:endParaRPr lang="hu-HU" b="0" dirty="0" smtClean="0">
              <a:effectLst/>
            </a:endParaRPr>
          </a:p>
          <a:p>
            <a:pPr rtl="0"/>
            <a:r>
              <a:rPr lang="hu-HU" b="0" dirty="0" smtClean="0">
                <a:effectLst/>
              </a:rPr>
              <a:t/>
            </a:r>
            <a:br>
              <a:rPr lang="hu-HU" b="0" dirty="0" smtClean="0">
                <a:effectLst/>
              </a:rPr>
            </a:br>
            <a:r>
              <a:rPr lang="hu-H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Mateking.hu, </a:t>
            </a:r>
            <a:r>
              <a:rPr lang="hu-H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Plickers</a:t>
            </a:r>
            <a:r>
              <a:rPr lang="hu-H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hu-H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Pythagorea</a:t>
            </a:r>
            <a:r>
              <a:rPr lang="hu-H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</a:t>
            </a:r>
            <a:endParaRPr lang="hu-HU" b="0" dirty="0" smtClean="0">
              <a:effectLst/>
            </a:endParaRPr>
          </a:p>
          <a:p>
            <a:pPr rtl="0"/>
            <a:r>
              <a:rPr lang="hu-HU" b="0" dirty="0" smtClean="0">
                <a:effectLst/>
              </a:rPr>
              <a:t/>
            </a:r>
            <a:br>
              <a:rPr lang="hu-HU" b="0" dirty="0" smtClean="0">
                <a:effectLst/>
              </a:rPr>
            </a:br>
            <a:r>
              <a:rPr lang="hu-H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tk</a:t>
            </a:r>
            <a:r>
              <a:rPr lang="hu-H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-i olvasmány/kulturális háttérismeret,  főnevek képzése, Az egyenes egyenlete, Következtetések (jelen, múlt), folyamatos jelen, kommunikáció, média, digitális méregtelenítés</a:t>
            </a:r>
            <a:endParaRPr lang="hu-HU" b="0" dirty="0" smtClean="0">
              <a:effectLst/>
            </a:endParaRPr>
          </a:p>
          <a:p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59355E-6766-4DD5-9DA5-77ED340AA333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19570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776FF-F09C-4F5C-8A37-57FBE9E85C27}" type="datetime1">
              <a:rPr lang="en-US" smtClean="0"/>
              <a:t>6/12/2018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Gyulavári Judit BMSzC Neumann 2018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D141B-E4E9-42BD-88B8-762B357EDC68}" type="datetime1">
              <a:rPr lang="en-US" smtClean="0"/>
              <a:t>6/12/2018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Gyulavári Judit BMSzC Neumann 2018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EFC76-BD75-4C5B-8A93-EA1014276A6F}" type="datetime1">
              <a:rPr lang="en-US" smtClean="0"/>
              <a:t>6/12/2018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Gyulavári Judit BMSzC Neumann 2018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3FD8B-2157-467F-A66F-02CD4497AA53}" type="datetime1">
              <a:rPr lang="en-US" smtClean="0"/>
              <a:t>6/12/2018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Gyulavári Judit BMSzC Neumann 2018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ECA05-94A0-42B0-8358-F1B3052FA9CE}" type="datetime1">
              <a:rPr lang="en-US" smtClean="0"/>
              <a:t>6/12/2018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Gyulavári Judit BMSzC Neumann 2018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28FBF-BF25-43C7-A304-5C5BEA214982}" type="datetime1">
              <a:rPr lang="en-US" smtClean="0"/>
              <a:t>6/12/2018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Gyulavári Judit BMSzC Neumann 2018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70229-1602-4A5F-80B8-C2D8D9DA526A}" type="datetime1">
              <a:rPr lang="en-US" smtClean="0"/>
              <a:t>6/12/2018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Gyulavári Judit BMSzC Neumann 2018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AC43C-F38B-4F5B-8600-9EF864F120E8}" type="datetime1">
              <a:rPr lang="en-US" smtClean="0"/>
              <a:t>6/12/2018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Gyulavári Judit BMSzC Neumann 2018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7821A-1A6A-42FF-9B2D-C5C85C92BF8A}" type="datetime1">
              <a:rPr lang="en-US" smtClean="0"/>
              <a:t>6/12/2018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Gyulavári Judit BMSzC Neumann 2018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7E999-CF9B-4F50-A04F-CA9398E1E1A7}" type="datetime1">
              <a:rPr lang="en-US" smtClean="0"/>
              <a:t>6/12/2018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Gyulavári Judit BMSzC Neumann 2018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4023A-5035-4B05-AB83-DE897E040CEA}" type="datetime1">
              <a:rPr lang="en-US" smtClean="0"/>
              <a:t>6/12/2018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Gyulavári Judit BMSzC Neumann 2018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6B69-3100-491E-9ADB-44ABB87F90DE}" type="datetime1">
              <a:rPr lang="en-US" smtClean="0"/>
              <a:t>6/12/2018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Gyulavári Judit BMSzC Neumann 2018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CA5D0-627D-4F58-903F-566DBC02B17F}" type="datetime1">
              <a:rPr lang="en-US" smtClean="0"/>
              <a:t>6/12/2018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Gyulavári Judit BMSzC Neumann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CC717-2F85-4FB6-92A0-2730829DC413}" type="datetime1">
              <a:rPr lang="en-US" smtClean="0"/>
              <a:t>6/12/2018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Gyulavári Judit BMSzC Neumann 2018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AB035-C9A2-4524-8A9B-0285C0AB51AA}" type="datetime1">
              <a:rPr lang="en-US" smtClean="0"/>
              <a:t>6/12/2018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Gyulavári Judit BMSzC Neumann 2018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F524E-440D-4231-8E2C-9D9A4C3A39C1}" type="datetime1">
              <a:rPr lang="en-US" smtClean="0"/>
              <a:t>6/12/2018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Gyulavári Judit BMSzC Neumann 2018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0AD5B0-BD8F-4919-9702-573F8A847CC2}" type="datetime1">
              <a:rPr lang="en-US" smtClean="0"/>
              <a:t>6/12/2018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 smtClean="0"/>
              <a:t>Gyulavári Judit BMSzC Neumann 2018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quizizz.com/admin/quiz/5b1cbb86f122d0001ad2449b" TargetMode="External"/><Relationship Id="rId2" Type="http://schemas.openxmlformats.org/officeDocument/2006/relationships/hyperlink" Target="Flip-IT%20mentor%20&#246;sszefoglal&#243;.ppt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444500" y="953106"/>
            <a:ext cx="9690100" cy="1646302"/>
          </a:xfrm>
        </p:spPr>
        <p:txBody>
          <a:bodyPr/>
          <a:lstStyle/>
          <a:p>
            <a:r>
              <a:rPr lang="hu-HU" sz="6000" dirty="0" smtClean="0"/>
              <a:t>Flip-IT mentor összefoglaló</a:t>
            </a:r>
            <a:endParaRPr lang="hu-HU" sz="60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07067" y="2599408"/>
            <a:ext cx="7766936" cy="1096899"/>
          </a:xfrm>
        </p:spPr>
        <p:txBody>
          <a:bodyPr>
            <a:normAutofit/>
          </a:bodyPr>
          <a:lstStyle/>
          <a:p>
            <a:pPr algn="ctr"/>
            <a:r>
              <a:rPr lang="hu-HU" sz="3200" dirty="0" smtClean="0"/>
              <a:t>10 kicsi indián</a:t>
            </a:r>
            <a:endParaRPr lang="hu-HU" sz="3200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Gyulavári</a:t>
            </a:r>
            <a:r>
              <a:rPr lang="en-US" dirty="0" smtClean="0"/>
              <a:t> </a:t>
            </a:r>
            <a:r>
              <a:rPr lang="en-US" dirty="0" err="1" smtClean="0"/>
              <a:t>Judit</a:t>
            </a:r>
            <a:r>
              <a:rPr lang="en-US" dirty="0" smtClean="0"/>
              <a:t> </a:t>
            </a:r>
            <a:r>
              <a:rPr lang="en-US" dirty="0" err="1" smtClean="0"/>
              <a:t>BMSzC</a:t>
            </a:r>
            <a:r>
              <a:rPr lang="en-US" dirty="0" smtClean="0"/>
              <a:t> Neumann</a:t>
            </a:r>
            <a:r>
              <a:rPr lang="hu-HU" dirty="0" smtClean="0"/>
              <a:t> 2018</a:t>
            </a:r>
          </a:p>
        </p:txBody>
      </p:sp>
    </p:spTree>
    <p:extLst>
      <p:ext uri="{BB962C8B-B14F-4D97-AF65-F5344CB8AC3E}">
        <p14:creationId xmlns:p14="http://schemas.microsoft.com/office/powerpoint/2010/main" val="3864937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685801"/>
            <a:ext cx="8596668" cy="4241799"/>
          </a:xfrm>
        </p:spPr>
        <p:txBody>
          <a:bodyPr/>
          <a:lstStyle/>
          <a:p>
            <a:r>
              <a:rPr lang="hu-HU" dirty="0" smtClean="0"/>
              <a:t>10 kicsi indián</a:t>
            </a:r>
          </a:p>
          <a:p>
            <a:r>
              <a:rPr lang="hu-HU" dirty="0" smtClean="0"/>
              <a:t>tantárgyak</a:t>
            </a:r>
          </a:p>
          <a:p>
            <a:r>
              <a:rPr lang="hu-HU" dirty="0" smtClean="0"/>
              <a:t>korosztály</a:t>
            </a:r>
          </a:p>
          <a:p>
            <a:r>
              <a:rPr lang="hu-HU" smtClean="0"/>
              <a:t>eszközök</a:t>
            </a:r>
            <a:endParaRPr lang="hu-HU" dirty="0" smtClean="0"/>
          </a:p>
          <a:p>
            <a:r>
              <a:rPr lang="hu-HU" dirty="0" smtClean="0"/>
              <a:t>játék</a:t>
            </a:r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Gyulavári Judit BMSzC Neumann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866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52700" y="522515"/>
            <a:ext cx="4914900" cy="1320800"/>
          </a:xfrm>
        </p:spPr>
        <p:txBody>
          <a:bodyPr/>
          <a:lstStyle/>
          <a:p>
            <a:r>
              <a:rPr lang="hu-HU" dirty="0" smtClean="0"/>
              <a:t>A kezdeti lelkesedés</a:t>
            </a:r>
            <a:endParaRPr lang="hu-HU" dirty="0"/>
          </a:p>
        </p:txBody>
      </p:sp>
      <p:sp>
        <p:nvSpPr>
          <p:cNvPr id="17" name="Élőláb hely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Gyulavári Judit BMSzC Neumann 2018</a:t>
            </a:r>
            <a:endParaRPr lang="en-US" dirty="0"/>
          </a:p>
        </p:txBody>
      </p:sp>
      <p:graphicFrame>
        <p:nvGraphicFramePr>
          <p:cNvPr id="6" name="Tartalom hely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3572441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39755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tantárgyak</a:t>
            </a:r>
            <a:endParaRPr lang="hu-HU" dirty="0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Gyulavári Judit BMSzC Neumann 2018</a:t>
            </a:r>
            <a:endParaRPr lang="en-US" dirty="0"/>
          </a:p>
        </p:txBody>
      </p:sp>
      <p:graphicFrame>
        <p:nvGraphicFramePr>
          <p:cNvPr id="9" name="Tartalom helye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6221476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21206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Korosztályok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400" dirty="0" smtClean="0"/>
              <a:t>9-11. évfolyam (15-18 évesek)</a:t>
            </a:r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Gyulavári Judit BMSzC Neumann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008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Eszközök</a:t>
            </a:r>
            <a:endParaRPr lang="hu-HU" dirty="0"/>
          </a:p>
        </p:txBody>
      </p:sp>
      <p:graphicFrame>
        <p:nvGraphicFramePr>
          <p:cNvPr id="9" name="Tartalom helye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350779"/>
              </p:ext>
            </p:extLst>
          </p:nvPr>
        </p:nvGraphicFramePr>
        <p:xfrm>
          <a:off x="677863" y="1335314"/>
          <a:ext cx="8596139" cy="47067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Élőláb helye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Gyulavári Judit BMSzC Neumann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6017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Mert a </a:t>
            </a:r>
            <a:r>
              <a:rPr lang="hu-HU" dirty="0" err="1" smtClean="0"/>
              <a:t>Kahoot-ot</a:t>
            </a:r>
            <a:r>
              <a:rPr lang="hu-HU" dirty="0" smtClean="0"/>
              <a:t> </a:t>
            </a:r>
            <a:r>
              <a:rPr lang="hu-HU" smtClean="0"/>
              <a:t>sokan használták </a:t>
            </a:r>
            <a:r>
              <a:rPr lang="hu-HU" dirty="0" smtClean="0"/>
              <a:t>az ellenőrzéshez…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2933700"/>
            <a:ext cx="7780866" cy="1066800"/>
          </a:xfrm>
        </p:spPr>
        <p:txBody>
          <a:bodyPr/>
          <a:lstStyle/>
          <a:p>
            <a:pPr marL="0" indent="0" algn="ctr">
              <a:buNone/>
            </a:pPr>
            <a:r>
              <a:rPr lang="hu-HU" sz="2800" b="1" dirty="0" err="1" smtClean="0">
                <a:hlinkClick r:id="rId2" action="ppaction://hlinkpres?slideindex=1&amp;slidetitle="/>
              </a:rPr>
              <a:t>Quizizz</a:t>
            </a:r>
            <a:r>
              <a:rPr lang="hu-HU" dirty="0" smtClean="0"/>
              <a:t> </a:t>
            </a:r>
          </a:p>
          <a:p>
            <a:pPr marL="0" indent="0" algn="ctr">
              <a:buNone/>
            </a:pPr>
            <a:r>
              <a:rPr lang="hu-HU" dirty="0" smtClean="0">
                <a:hlinkClick r:id="rId3"/>
              </a:rPr>
              <a:t>https</a:t>
            </a:r>
            <a:r>
              <a:rPr lang="hu-HU" dirty="0">
                <a:hlinkClick r:id="rId3"/>
              </a:rPr>
              <a:t>://quizizz.com/admin/quiz/5b1cbb86f122d0001ad2449b</a:t>
            </a:r>
            <a:r>
              <a:rPr lang="hu-HU" dirty="0"/>
              <a:t> </a:t>
            </a:r>
          </a:p>
          <a:p>
            <a:pPr marL="0" indent="0">
              <a:buNone/>
            </a:pPr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924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zet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158</TotalTime>
  <Words>193</Words>
  <Application>Microsoft Office PowerPoint</Application>
  <PresentationFormat>Szélesvásznú</PresentationFormat>
  <Paragraphs>42</Paragraphs>
  <Slides>7</Slides>
  <Notes>4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12" baseType="lpstr">
      <vt:lpstr>Arial</vt:lpstr>
      <vt:lpstr>Calibri</vt:lpstr>
      <vt:lpstr>Trebuchet MS</vt:lpstr>
      <vt:lpstr>Wingdings 3</vt:lpstr>
      <vt:lpstr>Fazetta</vt:lpstr>
      <vt:lpstr>Flip-IT mentor összefoglaló</vt:lpstr>
      <vt:lpstr>PowerPoint-bemutató</vt:lpstr>
      <vt:lpstr>A kezdeti lelkesedés</vt:lpstr>
      <vt:lpstr>A tantárgyak</vt:lpstr>
      <vt:lpstr>Korosztályok</vt:lpstr>
      <vt:lpstr>Eszközök</vt:lpstr>
      <vt:lpstr>Mert a Kahoot-ot sokan használták az ellenőrzéshez…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Flip-IT mentor summary</dc:title>
  <dc:creator>Neumann János SZKI</dc:creator>
  <cp:lastModifiedBy>Tanulo</cp:lastModifiedBy>
  <cp:revision>18</cp:revision>
  <dcterms:created xsi:type="dcterms:W3CDTF">2018-06-10T05:21:21Z</dcterms:created>
  <dcterms:modified xsi:type="dcterms:W3CDTF">2018-06-12T07:21:28Z</dcterms:modified>
</cp:coreProperties>
</file>