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5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wtoon.com/c/bisx8HbNCUE/1/m" TargetMode="External"/><Relationship Id="rId2" Type="http://schemas.openxmlformats.org/officeDocument/2006/relationships/hyperlink" Target="http://nikinenikiserletitanterme.blogspot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2011680" y="2336739"/>
            <a:ext cx="9323115" cy="2262781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Flip-It!</a:t>
            </a:r>
            <a:br>
              <a:rPr lang="hu-HU" dirty="0" smtClean="0"/>
            </a:br>
            <a:r>
              <a:rPr lang="hu-HU" dirty="0" smtClean="0"/>
              <a:t>Online kurzus mentor szemmel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2116183" y="4599520"/>
            <a:ext cx="9388429" cy="1866594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endParaRPr lang="hu-HU" dirty="0"/>
          </a:p>
          <a:p>
            <a:r>
              <a:rPr lang="hu-HU" dirty="0" smtClean="0"/>
              <a:t>Készítette: </a:t>
            </a:r>
            <a:r>
              <a:rPr lang="hu-HU" dirty="0" err="1" smtClean="0"/>
              <a:t>Ekert</a:t>
            </a:r>
            <a:r>
              <a:rPr lang="hu-HU" dirty="0" smtClean="0"/>
              <a:t> Sára											              2018. 06.12</a:t>
            </a:r>
            <a:endParaRPr lang="hu-HU" dirty="0"/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819375C8-B4C8-4800-B560-0C121DF981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6987" y="0"/>
            <a:ext cx="2085013" cy="1530229"/>
          </a:xfrm>
          <a:prstGeom prst="rect">
            <a:avLst/>
          </a:prstGeom>
        </p:spPr>
      </p:pic>
      <p:pic>
        <p:nvPicPr>
          <p:cNvPr id="1026" name="Picture 2" descr="Képtalálat a következ&amp;odblac;re: „flip-it”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69814"/>
            <a:ext cx="7696200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584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Pozitív tapasztalatok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89212" y="1580606"/>
            <a:ext cx="8915400" cy="4330616"/>
          </a:xfrm>
        </p:spPr>
        <p:txBody>
          <a:bodyPr>
            <a:normAutofit fontScale="92500" lnSpcReduction="20000"/>
          </a:bodyPr>
          <a:lstStyle/>
          <a:p>
            <a:r>
              <a:rPr lang="hu-HU" sz="2800" dirty="0" smtClean="0"/>
              <a:t>Rengeteget tanultam, sikerélmények sorozata</a:t>
            </a:r>
          </a:p>
          <a:p>
            <a:r>
              <a:rPr lang="hu-HU" sz="2800" dirty="0" smtClean="0"/>
              <a:t>Az első videó sikere (csokorkötés)</a:t>
            </a:r>
          </a:p>
          <a:p>
            <a:r>
              <a:rPr lang="hu-HU" sz="2800" dirty="0" smtClean="0"/>
              <a:t>Új módszerek kipróbálása</a:t>
            </a:r>
          </a:p>
          <a:p>
            <a:r>
              <a:rPr lang="hu-HU" sz="2800" dirty="0" smtClean="0"/>
              <a:t>A tanítás új lehetőségeinek használata</a:t>
            </a:r>
          </a:p>
          <a:p>
            <a:r>
              <a:rPr lang="hu-HU" sz="2800" dirty="0" smtClean="0"/>
              <a:t>A diákok érdeklődése, lelkesedése, visszajelzése</a:t>
            </a:r>
          </a:p>
          <a:p>
            <a:r>
              <a:rPr lang="hu-HU" sz="2800" dirty="0" smtClean="0"/>
              <a:t>Sokáig használható tananyagok készítése</a:t>
            </a:r>
          </a:p>
          <a:p>
            <a:r>
              <a:rPr lang="hu-HU" sz="2800" dirty="0" smtClean="0"/>
              <a:t>Akik elvégezték, azóta is új módszereket próbálnak ki és használják is!</a:t>
            </a:r>
          </a:p>
          <a:p>
            <a:endParaRPr lang="hu-HU" sz="2800" dirty="0"/>
          </a:p>
          <a:p>
            <a:r>
              <a:rPr lang="hu-HU" sz="2800" dirty="0" smtClean="0"/>
              <a:t>Rengeteg idő, rengeteg energia, de…megéri! </a:t>
            </a:r>
          </a:p>
          <a:p>
            <a:endParaRPr lang="hu-HU" sz="2800" dirty="0" smtClean="0"/>
          </a:p>
          <a:p>
            <a:endParaRPr lang="hu-HU" sz="2800" dirty="0" smtClean="0"/>
          </a:p>
          <a:p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313223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hu-HU" sz="4000" dirty="0" smtClean="0"/>
          </a:p>
          <a:p>
            <a:pPr marL="0" indent="0" algn="ctr">
              <a:buNone/>
            </a:pPr>
            <a:r>
              <a:rPr lang="hu-HU" sz="4000" dirty="0" smtClean="0"/>
              <a:t>Köszönöm a figyelmet! </a:t>
            </a:r>
            <a:r>
              <a:rPr lang="hu-HU" sz="4000" dirty="0" smtClean="0">
                <a:sym typeface="Wingdings" panose="05000000000000000000" pitchFamily="2" charset="2"/>
              </a:rPr>
              <a:t> 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405988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kezdetek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sz="2800" dirty="0" smtClean="0"/>
              <a:t>2015 szeptember</a:t>
            </a:r>
          </a:p>
          <a:p>
            <a:r>
              <a:rPr lang="hu-HU" sz="2800" dirty="0" smtClean="0"/>
              <a:t>Csokorkötés videó </a:t>
            </a:r>
          </a:p>
          <a:p>
            <a:r>
              <a:rPr lang="hu-HU" sz="2800" dirty="0" smtClean="0"/>
              <a:t>Tananyagfejlesztés</a:t>
            </a:r>
          </a:p>
          <a:p>
            <a:r>
              <a:rPr lang="hu-HU" sz="2800" dirty="0" smtClean="0"/>
              <a:t>Online kurzus</a:t>
            </a:r>
          </a:p>
          <a:p>
            <a:endParaRPr lang="hu-HU" sz="2800" dirty="0"/>
          </a:p>
          <a:p>
            <a:r>
              <a:rPr lang="hu-HU" sz="2800" dirty="0" smtClean="0"/>
              <a:t>14 lelkes jelentkező (kolléga)</a:t>
            </a:r>
          </a:p>
          <a:p>
            <a:r>
              <a:rPr lang="hu-HU" sz="2800" dirty="0" smtClean="0"/>
              <a:t>Tájékoztatás a nevelőtestületi értekezleteken</a:t>
            </a:r>
          </a:p>
        </p:txBody>
      </p:sp>
    </p:spTree>
    <p:extLst>
      <p:ext uri="{BB962C8B-B14F-4D97-AF65-F5344CB8AC3E}">
        <p14:creationId xmlns:p14="http://schemas.microsoft.com/office/powerpoint/2010/main" val="102751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Akik végig csinálták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89212" y="1476103"/>
            <a:ext cx="8915400" cy="4435119"/>
          </a:xfrm>
        </p:spPr>
        <p:txBody>
          <a:bodyPr>
            <a:normAutofit lnSpcReduction="10000"/>
          </a:bodyPr>
          <a:lstStyle/>
          <a:p>
            <a:r>
              <a:rPr lang="hu-HU" sz="2800" dirty="0" smtClean="0"/>
              <a:t>14 főből 5 fő végezte el a kurzust</a:t>
            </a:r>
          </a:p>
          <a:p>
            <a:r>
              <a:rPr lang="hu-HU" sz="2800" dirty="0" smtClean="0"/>
              <a:t>Témakörök</a:t>
            </a:r>
          </a:p>
          <a:p>
            <a:pPr lvl="1"/>
            <a:r>
              <a:rPr lang="hu-HU" sz="2600" dirty="0" smtClean="0"/>
              <a:t>Cserepezés gyakorlati óra</a:t>
            </a:r>
          </a:p>
          <a:p>
            <a:pPr lvl="1"/>
            <a:r>
              <a:rPr lang="hu-HU" sz="2600" dirty="0" smtClean="0"/>
              <a:t>Paleolit táplálkozás</a:t>
            </a:r>
          </a:p>
          <a:p>
            <a:pPr lvl="1"/>
            <a:r>
              <a:rPr lang="hu-HU" sz="2600" dirty="0" smtClean="0"/>
              <a:t>A menyasszonyi csokor alakulása a stílusok változásával</a:t>
            </a:r>
          </a:p>
          <a:p>
            <a:pPr lvl="1"/>
            <a:r>
              <a:rPr lang="hu-HU" sz="2600" dirty="0" smtClean="0"/>
              <a:t>A hivatalos levél formai követelményei</a:t>
            </a:r>
          </a:p>
          <a:p>
            <a:pPr lvl="1"/>
            <a:r>
              <a:rPr lang="hu-HU" sz="2600" dirty="0"/>
              <a:t>Belső térdekorációk és installációk tervezése a kiválasztott öltözékbemutatóhoz</a:t>
            </a:r>
            <a:endParaRPr lang="hu-HU" sz="2600" dirty="0" smtClean="0"/>
          </a:p>
          <a:p>
            <a:pPr lvl="1"/>
            <a:endParaRPr lang="hu-HU" sz="2600" dirty="0"/>
          </a:p>
        </p:txBody>
      </p:sp>
    </p:spTree>
    <p:extLst>
      <p:ext uri="{BB962C8B-B14F-4D97-AF65-F5344CB8AC3E}">
        <p14:creationId xmlns:p14="http://schemas.microsoft.com/office/powerpoint/2010/main" val="246021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Használt programok, alkalmazások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89212" y="1463040"/>
            <a:ext cx="8915400" cy="4448182"/>
          </a:xfrm>
        </p:spPr>
        <p:txBody>
          <a:bodyPr>
            <a:normAutofit fontScale="92500" lnSpcReduction="20000"/>
          </a:bodyPr>
          <a:lstStyle/>
          <a:p>
            <a:r>
              <a:rPr lang="hu-HU" sz="2400" dirty="0" smtClean="0"/>
              <a:t>Meglévő </a:t>
            </a:r>
            <a:r>
              <a:rPr lang="hu-HU" sz="2400" dirty="0" err="1" smtClean="0"/>
              <a:t>youtube</a:t>
            </a:r>
            <a:r>
              <a:rPr lang="hu-HU" sz="2400" dirty="0" smtClean="0"/>
              <a:t> </a:t>
            </a:r>
            <a:r>
              <a:rPr lang="hu-HU" sz="2400" dirty="0" smtClean="0"/>
              <a:t>videók, értékelés rögzítése</a:t>
            </a:r>
            <a:endParaRPr lang="hu-HU" sz="2400" dirty="0" smtClean="0"/>
          </a:p>
          <a:p>
            <a:r>
              <a:rPr lang="hu-HU" sz="2400" dirty="0" err="1" smtClean="0"/>
              <a:t>Biteable</a:t>
            </a:r>
            <a:endParaRPr lang="hu-HU" sz="2400" dirty="0" smtClean="0"/>
          </a:p>
          <a:p>
            <a:r>
              <a:rPr lang="hu-HU" sz="2400" dirty="0" err="1" smtClean="0"/>
              <a:t>Powtoon</a:t>
            </a:r>
            <a:endParaRPr lang="hu-HU" sz="2400" dirty="0" smtClean="0"/>
          </a:p>
          <a:p>
            <a:r>
              <a:rPr lang="hu-HU" sz="2400" dirty="0" err="1" smtClean="0"/>
              <a:t>Animoto</a:t>
            </a:r>
            <a:endParaRPr lang="hu-HU" sz="2400" dirty="0" smtClean="0"/>
          </a:p>
          <a:p>
            <a:r>
              <a:rPr lang="hu-HU" sz="2400" dirty="0" smtClean="0"/>
              <a:t>Blog</a:t>
            </a:r>
          </a:p>
          <a:p>
            <a:r>
              <a:rPr lang="hu-HU" sz="2400" dirty="0" err="1" smtClean="0"/>
              <a:t>Tricider</a:t>
            </a:r>
            <a:endParaRPr lang="hu-HU" sz="2400" dirty="0" smtClean="0"/>
          </a:p>
          <a:p>
            <a:r>
              <a:rPr lang="hu-HU" sz="2400" dirty="0" err="1" smtClean="0"/>
              <a:t>Learningapps</a:t>
            </a:r>
            <a:r>
              <a:rPr lang="hu-HU" sz="2400" dirty="0" smtClean="0"/>
              <a:t> </a:t>
            </a:r>
          </a:p>
          <a:p>
            <a:r>
              <a:rPr lang="hu-HU" sz="2400" dirty="0" smtClean="0"/>
              <a:t>Edmond</a:t>
            </a:r>
          </a:p>
          <a:p>
            <a:r>
              <a:rPr lang="hu-HU" sz="2400" dirty="0" smtClean="0"/>
              <a:t>Google virtuális osztály</a:t>
            </a:r>
          </a:p>
          <a:p>
            <a:r>
              <a:rPr lang="hu-HU" sz="2400" dirty="0" err="1" smtClean="0"/>
              <a:t>Reminder</a:t>
            </a:r>
            <a:endParaRPr lang="hu-HU" sz="2400" dirty="0" smtClean="0"/>
          </a:p>
          <a:p>
            <a:r>
              <a:rPr lang="hu-HU" sz="2400" dirty="0" err="1" smtClean="0"/>
              <a:t>Kahoot</a:t>
            </a:r>
            <a:r>
              <a:rPr lang="hu-HU" sz="2400" dirty="0" smtClean="0"/>
              <a:t>, </a:t>
            </a:r>
            <a:r>
              <a:rPr lang="hu-HU" sz="2400" dirty="0" err="1" smtClean="0"/>
              <a:t>Quizlet</a:t>
            </a:r>
            <a:r>
              <a:rPr lang="hu-HU" sz="2400" dirty="0" smtClean="0"/>
              <a:t>, </a:t>
            </a:r>
            <a:r>
              <a:rPr lang="hu-HU" sz="2400" dirty="0" err="1" smtClean="0"/>
              <a:t>Padlet</a:t>
            </a:r>
            <a:r>
              <a:rPr lang="hu-HU" sz="2400" dirty="0" smtClean="0"/>
              <a:t> </a:t>
            </a:r>
          </a:p>
          <a:p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323948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9741"/>
          </a:xfrm>
        </p:spPr>
        <p:txBody>
          <a:bodyPr/>
          <a:lstStyle/>
          <a:p>
            <a:r>
              <a:rPr lang="hu-HU" dirty="0" smtClean="0"/>
              <a:t>Kiemelkedő tanítvány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89212" y="1724297"/>
            <a:ext cx="8915400" cy="4186925"/>
          </a:xfrm>
        </p:spPr>
        <p:txBody>
          <a:bodyPr>
            <a:normAutofit fontScale="92500" lnSpcReduction="10000"/>
          </a:bodyPr>
          <a:lstStyle/>
          <a:p>
            <a:r>
              <a:rPr lang="hu-HU" sz="2400" dirty="0" smtClean="0"/>
              <a:t>A hivatalos levél formai követelményei</a:t>
            </a:r>
          </a:p>
          <a:p>
            <a:r>
              <a:rPr lang="hu-HU" sz="2400" dirty="0" smtClean="0"/>
              <a:t>Alkalmazott programok, alkalmazások</a:t>
            </a:r>
          </a:p>
          <a:p>
            <a:pPr lvl="1"/>
            <a:r>
              <a:rPr lang="hu-HU" sz="2200" dirty="0" err="1" smtClean="0"/>
              <a:t>Powtoon</a:t>
            </a:r>
            <a:endParaRPr lang="hu-HU" sz="2200" dirty="0" smtClean="0"/>
          </a:p>
          <a:p>
            <a:pPr lvl="1"/>
            <a:r>
              <a:rPr lang="hu-HU" sz="2200" dirty="0" err="1" smtClean="0"/>
              <a:t>Reminder</a:t>
            </a:r>
            <a:r>
              <a:rPr lang="hu-HU" sz="2200" dirty="0" smtClean="0"/>
              <a:t> </a:t>
            </a:r>
          </a:p>
          <a:p>
            <a:pPr lvl="1"/>
            <a:r>
              <a:rPr lang="hu-HU" sz="2200" dirty="0" err="1" smtClean="0"/>
              <a:t>Learningapps</a:t>
            </a:r>
            <a:endParaRPr lang="hu-HU" sz="2200" dirty="0" smtClean="0"/>
          </a:p>
          <a:p>
            <a:pPr lvl="1"/>
            <a:r>
              <a:rPr lang="hu-HU" sz="2200" dirty="0" err="1" smtClean="0"/>
              <a:t>Kahoot</a:t>
            </a:r>
            <a:endParaRPr lang="hu-HU" sz="2200" dirty="0" smtClean="0"/>
          </a:p>
          <a:p>
            <a:pPr lvl="1"/>
            <a:r>
              <a:rPr lang="hu-HU" sz="2200" dirty="0" err="1" smtClean="0"/>
              <a:t>Padlet</a:t>
            </a:r>
            <a:r>
              <a:rPr lang="hu-HU" sz="2200" dirty="0" smtClean="0"/>
              <a:t> </a:t>
            </a:r>
          </a:p>
          <a:p>
            <a:pPr lvl="1"/>
            <a:r>
              <a:rPr lang="hu-HU" sz="2200" dirty="0" smtClean="0"/>
              <a:t>Blog</a:t>
            </a:r>
          </a:p>
          <a:p>
            <a:pPr lvl="1"/>
            <a:r>
              <a:rPr lang="hu-HU" sz="2200" dirty="0" smtClean="0"/>
              <a:t>Edmond </a:t>
            </a:r>
          </a:p>
          <a:p>
            <a:pPr lvl="1"/>
            <a:r>
              <a:rPr lang="hu-HU" sz="2200" dirty="0" smtClean="0"/>
              <a:t>Hangrögzítő </a:t>
            </a:r>
            <a:endParaRPr lang="hu-HU" sz="2200" dirty="0"/>
          </a:p>
        </p:txBody>
      </p:sp>
    </p:spTree>
    <p:extLst>
      <p:ext uri="{BB962C8B-B14F-4D97-AF65-F5344CB8AC3E}">
        <p14:creationId xmlns:p14="http://schemas.microsoft.com/office/powerpoint/2010/main" val="420394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Niki néni kísérleti tanterme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89212" y="1384663"/>
            <a:ext cx="8915400" cy="4526559"/>
          </a:xfrm>
        </p:spPr>
        <p:txBody>
          <a:bodyPr/>
          <a:lstStyle/>
          <a:p>
            <a:r>
              <a:rPr lang="hu-HU" dirty="0">
                <a:hlinkClick r:id="rId2"/>
              </a:rPr>
              <a:t>http://nikinenikiserletitanterme.blogspot.com</a:t>
            </a:r>
            <a:r>
              <a:rPr lang="hu-HU" dirty="0" smtClean="0">
                <a:hlinkClick r:id="rId2"/>
              </a:rPr>
              <a:t>/</a:t>
            </a:r>
            <a:endParaRPr lang="hu-HU" dirty="0" smtClean="0"/>
          </a:p>
          <a:p>
            <a:endParaRPr lang="hu-HU" dirty="0"/>
          </a:p>
          <a:p>
            <a:r>
              <a:rPr lang="hu-HU" u="sng" dirty="0">
                <a:hlinkClick r:id="rId3"/>
              </a:rPr>
              <a:t>https://</a:t>
            </a:r>
            <a:r>
              <a:rPr lang="hu-HU" u="sng" dirty="0" smtClean="0">
                <a:hlinkClick r:id="rId3"/>
              </a:rPr>
              <a:t>www.powtoon.com/c/bisx8HbNCUE/1/m</a:t>
            </a:r>
            <a:endParaRPr lang="hu-HU" u="sng" dirty="0" smtClean="0"/>
          </a:p>
          <a:p>
            <a:endParaRPr lang="hu-HU" u="sng" dirty="0"/>
          </a:p>
          <a:p>
            <a:r>
              <a:rPr lang="hu-HU" sz="2400" dirty="0" smtClean="0"/>
              <a:t>A blog áttekinthető, könnyen használható</a:t>
            </a:r>
          </a:p>
          <a:p>
            <a:r>
              <a:rPr lang="hu-HU" sz="2400" dirty="0" smtClean="0"/>
              <a:t>A tananyag értelmezhető, korosztálynak megfelelő</a:t>
            </a:r>
          </a:p>
          <a:p>
            <a:r>
              <a:rPr lang="hu-HU" sz="2400" dirty="0" smtClean="0"/>
              <a:t>Többféle módszer kipróbálása</a:t>
            </a:r>
          </a:p>
          <a:p>
            <a:r>
              <a:rPr lang="hu-HU" sz="2400" dirty="0" smtClean="0"/>
              <a:t>A kezdeti nehézségek után is lelkesen folytatta </a:t>
            </a:r>
          </a:p>
          <a:p>
            <a:r>
              <a:rPr lang="hu-HU" sz="2400" dirty="0" smtClean="0"/>
              <a:t>További videók elkészítése</a:t>
            </a:r>
          </a:p>
          <a:p>
            <a:endParaRPr lang="hu-HU" sz="2400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162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óra menete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89212" y="1319349"/>
            <a:ext cx="8915400" cy="4591873"/>
          </a:xfrm>
        </p:spPr>
        <p:txBody>
          <a:bodyPr>
            <a:normAutofit/>
          </a:bodyPr>
          <a:lstStyle/>
          <a:p>
            <a:r>
              <a:rPr lang="hu-HU" sz="2800" dirty="0" smtClean="0"/>
              <a:t>A videó elkészítése és közzététele</a:t>
            </a:r>
          </a:p>
          <a:p>
            <a:r>
              <a:rPr lang="hu-HU" sz="2800" dirty="0" smtClean="0"/>
              <a:t>A videó közös megtekintése (azoknak, akik előzetesen nem nézték meg)</a:t>
            </a:r>
          </a:p>
          <a:p>
            <a:r>
              <a:rPr lang="hu-HU" sz="2800" dirty="0" smtClean="0"/>
              <a:t>Korlátozott </a:t>
            </a:r>
            <a:r>
              <a:rPr lang="hu-HU" sz="2800" dirty="0" err="1" smtClean="0"/>
              <a:t>wifi</a:t>
            </a:r>
            <a:r>
              <a:rPr lang="hu-HU" sz="2800" dirty="0" smtClean="0"/>
              <a:t> használat az iskolában</a:t>
            </a:r>
          </a:p>
          <a:p>
            <a:r>
              <a:rPr lang="hu-HU" sz="2800" dirty="0" smtClean="0"/>
              <a:t>Feladatok megoldása</a:t>
            </a:r>
          </a:p>
          <a:p>
            <a:r>
              <a:rPr lang="hu-HU" sz="2800" dirty="0" smtClean="0"/>
              <a:t>A diákok visszajelzése</a:t>
            </a:r>
          </a:p>
          <a:p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137059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diákok visszajelzései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sz="2800" dirty="0" smtClean="0"/>
              <a:t>A videó nagyon jó és hasznos</a:t>
            </a:r>
          </a:p>
          <a:p>
            <a:r>
              <a:rPr lang="hu-HU" sz="2800" dirty="0" smtClean="0"/>
              <a:t>A videó nagyon kreatív</a:t>
            </a:r>
          </a:p>
          <a:p>
            <a:r>
              <a:rPr lang="hu-HU" sz="2800" dirty="0" smtClean="0"/>
              <a:t>Több tanár is alkalmazhatná</a:t>
            </a:r>
          </a:p>
          <a:p>
            <a:r>
              <a:rPr lang="hu-HU" sz="2800" dirty="0" smtClean="0"/>
              <a:t>Könnyű volt telefonról is megnézni és megoldani a feladatokat</a:t>
            </a:r>
          </a:p>
          <a:p>
            <a:r>
              <a:rPr lang="hu-HU" sz="2800" dirty="0" smtClean="0"/>
              <a:t>Az óra nagyon élvezetes volt</a:t>
            </a:r>
          </a:p>
          <a:p>
            <a:r>
              <a:rPr lang="hu-HU" sz="2800" dirty="0" smtClean="0"/>
              <a:t>Jobban jártam volna, ha otthon megnézem (16/10)</a:t>
            </a:r>
          </a:p>
          <a:p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259765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kudarc okai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sz="2000" dirty="0" smtClean="0"/>
              <a:t>A </a:t>
            </a:r>
            <a:r>
              <a:rPr lang="hu-HU" sz="2000" dirty="0" err="1" smtClean="0"/>
              <a:t>mentoráltak</a:t>
            </a:r>
            <a:r>
              <a:rPr lang="hu-HU" sz="2000" dirty="0" smtClean="0"/>
              <a:t> a kollégáim (előnyei, hátrányai)</a:t>
            </a:r>
          </a:p>
          <a:p>
            <a:r>
              <a:rPr lang="hu-HU" sz="2000" dirty="0" smtClean="0"/>
              <a:t>Kinek van erre ideje?</a:t>
            </a:r>
          </a:p>
          <a:p>
            <a:r>
              <a:rPr lang="hu-HU" sz="2000" dirty="0" smtClean="0"/>
              <a:t>Miért kapok ennyi levelet?</a:t>
            </a:r>
          </a:p>
          <a:p>
            <a:r>
              <a:rPr lang="hu-HU" sz="2000" dirty="0" smtClean="0"/>
              <a:t>Én erre alkalmatlan vagyok!</a:t>
            </a:r>
          </a:p>
          <a:p>
            <a:r>
              <a:rPr lang="hu-HU" sz="2000" dirty="0" smtClean="0"/>
              <a:t>Nem tudom beilleszteni a tantárgyamba.</a:t>
            </a:r>
          </a:p>
          <a:p>
            <a:r>
              <a:rPr lang="hu-HU" sz="2000" dirty="0" smtClean="0"/>
              <a:t>Összeomlik a levelezőrendszerem.</a:t>
            </a:r>
          </a:p>
          <a:p>
            <a:r>
              <a:rPr lang="hu-HU" sz="2000" dirty="0" smtClean="0"/>
              <a:t>Vizsgáztatok, nem érek rá! Mire hazaérek, már nem tudok ezzel foglalkozni!</a:t>
            </a:r>
          </a:p>
          <a:p>
            <a:r>
              <a:rPr lang="hu-HU" sz="2000" dirty="0" smtClean="0"/>
              <a:t>Nem érek rá válaszolni a fórum kérdésekre. </a:t>
            </a:r>
          </a:p>
          <a:p>
            <a:r>
              <a:rPr lang="hu-HU" dirty="0" smtClean="0"/>
              <a:t>Korlátozott internet lehetőség, alapvető számítástechnikai képzetlenség </a:t>
            </a:r>
          </a:p>
          <a:p>
            <a:r>
              <a:rPr lang="hu-HU" dirty="0" smtClean="0"/>
              <a:t>Megosztásból származó problémák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3240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zálak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108</TotalTime>
  <Words>344</Words>
  <Application>Microsoft Office PowerPoint</Application>
  <PresentationFormat>Szélesvásznú</PresentationFormat>
  <Paragraphs>90</Paragraphs>
  <Slides>11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Wingdings</vt:lpstr>
      <vt:lpstr>Wingdings 3</vt:lpstr>
      <vt:lpstr>Szálak</vt:lpstr>
      <vt:lpstr>Flip-It! Online kurzus mentor szemmel</vt:lpstr>
      <vt:lpstr>A kezdetek</vt:lpstr>
      <vt:lpstr>Akik végig csinálták</vt:lpstr>
      <vt:lpstr>Használt programok, alkalmazások</vt:lpstr>
      <vt:lpstr>Kiemelkedő tanítvány </vt:lpstr>
      <vt:lpstr>Niki néni kísérleti tanterme </vt:lpstr>
      <vt:lpstr>Az óra menete</vt:lpstr>
      <vt:lpstr>A diákok visszajelzései</vt:lpstr>
      <vt:lpstr>A kudarc okai</vt:lpstr>
      <vt:lpstr>Pozitív tapasztalatok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Flip-It! Online kurzus mentor szemmel</dc:title>
  <dc:creator>Windows-felhasználó</dc:creator>
  <cp:lastModifiedBy>Windows-felhasználó</cp:lastModifiedBy>
  <cp:revision>11</cp:revision>
  <dcterms:created xsi:type="dcterms:W3CDTF">2018-06-12T04:06:28Z</dcterms:created>
  <dcterms:modified xsi:type="dcterms:W3CDTF">2018-06-12T07:22:15Z</dcterms:modified>
</cp:coreProperties>
</file>