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729" r:id="rId3"/>
    <p:sldMasterId id="2147483730" r:id="rId4"/>
    <p:sldMasterId id="2147483731" r:id="rId5"/>
    <p:sldMasterId id="2147483732" r:id="rId6"/>
    <p:sldMasterId id="2147483733" r:id="rId7"/>
    <p:sldMasterId id="214748373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Lst>
  <p:sldSz cy="5143500" cx="9144000"/>
  <p:notesSz cx="6858000" cy="9144000"/>
  <p:embeddedFontLst>
    <p:embeddedFont>
      <p:font typeface="Ubuntu"/>
      <p:regular r:id="rId124"/>
      <p:bold r:id="rId125"/>
      <p:italic r:id="rId126"/>
      <p:boldItalic r:id="rId127"/>
    </p:embeddedFont>
    <p:embeddedFont>
      <p:font typeface="Muli"/>
      <p:regular r:id="rId128"/>
      <p:italic r:id="rId129"/>
    </p:embeddedFont>
    <p:embeddedFont>
      <p:font typeface="Source Code Pro"/>
      <p:regular r:id="rId130"/>
      <p:bold r:id="rId131"/>
    </p:embeddedFont>
    <p:embeddedFont>
      <p:font typeface="Oswald"/>
      <p:regular r:id="rId132"/>
      <p:bold r:id="rId1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font" Target="fonts/Muli-italic.fntdata"/><Relationship Id="rId128" Type="http://schemas.openxmlformats.org/officeDocument/2006/relationships/font" Target="fonts/Muli-regular.fntdata"/><Relationship Id="rId127" Type="http://schemas.openxmlformats.org/officeDocument/2006/relationships/font" Target="fonts/Ubuntu-boldItalic.fntdata"/><Relationship Id="rId126" Type="http://schemas.openxmlformats.org/officeDocument/2006/relationships/font" Target="fonts/Ubuntu-italic.fntdata"/><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font" Target="fonts/Ubuntu-bold.fntdata"/><Relationship Id="rId29" Type="http://schemas.openxmlformats.org/officeDocument/2006/relationships/slide" Target="slides/slide20.xml"/><Relationship Id="rId124" Type="http://schemas.openxmlformats.org/officeDocument/2006/relationships/font" Target="fonts/Ubuntu-regular.fntdata"/><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2" Type="http://schemas.openxmlformats.org/officeDocument/2006/relationships/font" Target="fonts/Oswald-regular.fntdata"/><Relationship Id="rId131" Type="http://schemas.openxmlformats.org/officeDocument/2006/relationships/font" Target="fonts/SourceCodePro-bold.fntdata"/><Relationship Id="rId130" Type="http://schemas.openxmlformats.org/officeDocument/2006/relationships/font" Target="fonts/SourceCodePro-regular.fntdata"/><Relationship Id="rId133" Type="http://schemas.openxmlformats.org/officeDocument/2006/relationships/font" Target="fonts/Oswald-bold.fntdata"/><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6" name="Shape 996"/>
        <p:cNvGrpSpPr/>
        <p:nvPr/>
      </p:nvGrpSpPr>
      <p:grpSpPr>
        <a:xfrm>
          <a:off x="0" y="0"/>
          <a:ext cx="0" cy="0"/>
          <a:chOff x="0" y="0"/>
          <a:chExt cx="0" cy="0"/>
        </a:xfrm>
      </p:grpSpPr>
      <p:sp>
        <p:nvSpPr>
          <p:cNvPr id="997" name="Shape 9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8" name="Shape 9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1" name="Shape 1001"/>
        <p:cNvGrpSpPr/>
        <p:nvPr/>
      </p:nvGrpSpPr>
      <p:grpSpPr>
        <a:xfrm>
          <a:off x="0" y="0"/>
          <a:ext cx="0" cy="0"/>
          <a:chOff x="0" y="0"/>
          <a:chExt cx="0" cy="0"/>
        </a:xfrm>
      </p:grpSpPr>
      <p:sp>
        <p:nvSpPr>
          <p:cNvPr id="1002" name="Shape 10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3" name="Shape 10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7" name="Shape 1007"/>
        <p:cNvGrpSpPr/>
        <p:nvPr/>
      </p:nvGrpSpPr>
      <p:grpSpPr>
        <a:xfrm>
          <a:off x="0" y="0"/>
          <a:ext cx="0" cy="0"/>
          <a:chOff x="0" y="0"/>
          <a:chExt cx="0" cy="0"/>
        </a:xfrm>
      </p:grpSpPr>
      <p:sp>
        <p:nvSpPr>
          <p:cNvPr id="1008" name="Shape 10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9" name="Shape 10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3" name="Shape 1013"/>
        <p:cNvGrpSpPr/>
        <p:nvPr/>
      </p:nvGrpSpPr>
      <p:grpSpPr>
        <a:xfrm>
          <a:off x="0" y="0"/>
          <a:ext cx="0" cy="0"/>
          <a:chOff x="0" y="0"/>
          <a:chExt cx="0" cy="0"/>
        </a:xfrm>
      </p:grpSpPr>
      <p:sp>
        <p:nvSpPr>
          <p:cNvPr id="1014" name="Shape 10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5" name="Shape 10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0" name="Shape 1020"/>
        <p:cNvGrpSpPr/>
        <p:nvPr/>
      </p:nvGrpSpPr>
      <p:grpSpPr>
        <a:xfrm>
          <a:off x="0" y="0"/>
          <a:ext cx="0" cy="0"/>
          <a:chOff x="0" y="0"/>
          <a:chExt cx="0" cy="0"/>
        </a:xfrm>
      </p:grpSpPr>
      <p:sp>
        <p:nvSpPr>
          <p:cNvPr id="1021" name="Shape 10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2" name="Shape 10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6" name="Shape 1026"/>
        <p:cNvGrpSpPr/>
        <p:nvPr/>
      </p:nvGrpSpPr>
      <p:grpSpPr>
        <a:xfrm>
          <a:off x="0" y="0"/>
          <a:ext cx="0" cy="0"/>
          <a:chOff x="0" y="0"/>
          <a:chExt cx="0" cy="0"/>
        </a:xfrm>
      </p:grpSpPr>
      <p:sp>
        <p:nvSpPr>
          <p:cNvPr id="1027" name="Shape 10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8" name="Shape 10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2" name="Shape 1032"/>
        <p:cNvGrpSpPr/>
        <p:nvPr/>
      </p:nvGrpSpPr>
      <p:grpSpPr>
        <a:xfrm>
          <a:off x="0" y="0"/>
          <a:ext cx="0" cy="0"/>
          <a:chOff x="0" y="0"/>
          <a:chExt cx="0" cy="0"/>
        </a:xfrm>
      </p:grpSpPr>
      <p:sp>
        <p:nvSpPr>
          <p:cNvPr id="1033" name="Shape 10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4" name="Shape 10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8" name="Shape 1038"/>
        <p:cNvGrpSpPr/>
        <p:nvPr/>
      </p:nvGrpSpPr>
      <p:grpSpPr>
        <a:xfrm>
          <a:off x="0" y="0"/>
          <a:ext cx="0" cy="0"/>
          <a:chOff x="0" y="0"/>
          <a:chExt cx="0" cy="0"/>
        </a:xfrm>
      </p:grpSpPr>
      <p:sp>
        <p:nvSpPr>
          <p:cNvPr id="1039" name="Shape 10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0" name="Shape 10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3" name="Shape 1043"/>
        <p:cNvGrpSpPr/>
        <p:nvPr/>
      </p:nvGrpSpPr>
      <p:grpSpPr>
        <a:xfrm>
          <a:off x="0" y="0"/>
          <a:ext cx="0" cy="0"/>
          <a:chOff x="0" y="0"/>
          <a:chExt cx="0" cy="0"/>
        </a:xfrm>
      </p:grpSpPr>
      <p:sp>
        <p:nvSpPr>
          <p:cNvPr id="1044" name="Shape 10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5" name="Shape 10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9" name="Shape 1049"/>
        <p:cNvGrpSpPr/>
        <p:nvPr/>
      </p:nvGrpSpPr>
      <p:grpSpPr>
        <a:xfrm>
          <a:off x="0" y="0"/>
          <a:ext cx="0" cy="0"/>
          <a:chOff x="0" y="0"/>
          <a:chExt cx="0" cy="0"/>
        </a:xfrm>
      </p:grpSpPr>
      <p:sp>
        <p:nvSpPr>
          <p:cNvPr id="1050" name="Shape 10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1" name="Shape 10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7" name="Shape 467"/>
        <p:cNvGrpSpPr/>
        <p:nvPr/>
      </p:nvGrpSpPr>
      <p:grpSpPr>
        <a:xfrm>
          <a:off x="0" y="0"/>
          <a:ext cx="0" cy="0"/>
          <a:chOff x="0" y="0"/>
          <a:chExt cx="0" cy="0"/>
        </a:xfrm>
      </p:grpSpPr>
      <p:sp>
        <p:nvSpPr>
          <p:cNvPr id="468" name="Shape 4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9" name="Shape 4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5" name="Shape 1055"/>
        <p:cNvGrpSpPr/>
        <p:nvPr/>
      </p:nvGrpSpPr>
      <p:grpSpPr>
        <a:xfrm>
          <a:off x="0" y="0"/>
          <a:ext cx="0" cy="0"/>
          <a:chOff x="0" y="0"/>
          <a:chExt cx="0" cy="0"/>
        </a:xfrm>
      </p:grpSpPr>
      <p:sp>
        <p:nvSpPr>
          <p:cNvPr id="1056" name="Shape 10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7" name="Shape 10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1" name="Shape 1061"/>
        <p:cNvGrpSpPr/>
        <p:nvPr/>
      </p:nvGrpSpPr>
      <p:grpSpPr>
        <a:xfrm>
          <a:off x="0" y="0"/>
          <a:ext cx="0" cy="0"/>
          <a:chOff x="0" y="0"/>
          <a:chExt cx="0" cy="0"/>
        </a:xfrm>
      </p:grpSpPr>
      <p:sp>
        <p:nvSpPr>
          <p:cNvPr id="1062" name="Shape 10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3" name="Shape 10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8" name="Shape 1068"/>
        <p:cNvGrpSpPr/>
        <p:nvPr/>
      </p:nvGrpSpPr>
      <p:grpSpPr>
        <a:xfrm>
          <a:off x="0" y="0"/>
          <a:ext cx="0" cy="0"/>
          <a:chOff x="0" y="0"/>
          <a:chExt cx="0" cy="0"/>
        </a:xfrm>
      </p:grpSpPr>
      <p:sp>
        <p:nvSpPr>
          <p:cNvPr id="1069" name="Shape 10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0" name="Shape 10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4" name="Shape 1074"/>
        <p:cNvGrpSpPr/>
        <p:nvPr/>
      </p:nvGrpSpPr>
      <p:grpSpPr>
        <a:xfrm>
          <a:off x="0" y="0"/>
          <a:ext cx="0" cy="0"/>
          <a:chOff x="0" y="0"/>
          <a:chExt cx="0" cy="0"/>
        </a:xfrm>
      </p:grpSpPr>
      <p:sp>
        <p:nvSpPr>
          <p:cNvPr id="1075" name="Shape 10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6" name="Shape 10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9" name="Shape 1079"/>
        <p:cNvGrpSpPr/>
        <p:nvPr/>
      </p:nvGrpSpPr>
      <p:grpSpPr>
        <a:xfrm>
          <a:off x="0" y="0"/>
          <a:ext cx="0" cy="0"/>
          <a:chOff x="0" y="0"/>
          <a:chExt cx="0" cy="0"/>
        </a:xfrm>
      </p:grpSpPr>
      <p:sp>
        <p:nvSpPr>
          <p:cNvPr id="1080" name="Shape 10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1" name="Shape 10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1" name="Shape 4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7" name="Shape 4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5" name="Shape 5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9" name="Shape 5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4" name="Shape 524"/>
        <p:cNvGrpSpPr/>
        <p:nvPr/>
      </p:nvGrpSpPr>
      <p:grpSpPr>
        <a:xfrm>
          <a:off x="0" y="0"/>
          <a:ext cx="0" cy="0"/>
          <a:chOff x="0" y="0"/>
          <a:chExt cx="0" cy="0"/>
        </a:xfrm>
      </p:grpSpPr>
      <p:sp>
        <p:nvSpPr>
          <p:cNvPr id="525" name="Shape 5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6" name="Shape 5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0" name="Shape 530"/>
        <p:cNvGrpSpPr/>
        <p:nvPr/>
      </p:nvGrpSpPr>
      <p:grpSpPr>
        <a:xfrm>
          <a:off x="0" y="0"/>
          <a:ext cx="0" cy="0"/>
          <a:chOff x="0" y="0"/>
          <a:chExt cx="0" cy="0"/>
        </a:xfrm>
      </p:grpSpPr>
      <p:sp>
        <p:nvSpPr>
          <p:cNvPr id="531" name="Shape 5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2" name="Shape 5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6" name="Shape 536"/>
        <p:cNvGrpSpPr/>
        <p:nvPr/>
      </p:nvGrpSpPr>
      <p:grpSpPr>
        <a:xfrm>
          <a:off x="0" y="0"/>
          <a:ext cx="0" cy="0"/>
          <a:chOff x="0" y="0"/>
          <a:chExt cx="0" cy="0"/>
        </a:xfrm>
      </p:grpSpPr>
      <p:sp>
        <p:nvSpPr>
          <p:cNvPr id="537" name="Shape 5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8" name="Shape 5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2" name="Shape 542"/>
        <p:cNvGrpSpPr/>
        <p:nvPr/>
      </p:nvGrpSpPr>
      <p:grpSpPr>
        <a:xfrm>
          <a:off x="0" y="0"/>
          <a:ext cx="0" cy="0"/>
          <a:chOff x="0" y="0"/>
          <a:chExt cx="0" cy="0"/>
        </a:xfrm>
      </p:grpSpPr>
      <p:sp>
        <p:nvSpPr>
          <p:cNvPr id="543" name="Shape 5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4" name="Shape 5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4" name="Shape 554"/>
        <p:cNvGrpSpPr/>
        <p:nvPr/>
      </p:nvGrpSpPr>
      <p:grpSpPr>
        <a:xfrm>
          <a:off x="0" y="0"/>
          <a:ext cx="0" cy="0"/>
          <a:chOff x="0" y="0"/>
          <a:chExt cx="0" cy="0"/>
        </a:xfrm>
      </p:grpSpPr>
      <p:sp>
        <p:nvSpPr>
          <p:cNvPr id="555" name="Shape 5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6" name="Shape 5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2" name="Shape 5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6" name="Shape 566"/>
        <p:cNvGrpSpPr/>
        <p:nvPr/>
      </p:nvGrpSpPr>
      <p:grpSpPr>
        <a:xfrm>
          <a:off x="0" y="0"/>
          <a:ext cx="0" cy="0"/>
          <a:chOff x="0" y="0"/>
          <a:chExt cx="0" cy="0"/>
        </a:xfrm>
      </p:grpSpPr>
      <p:sp>
        <p:nvSpPr>
          <p:cNvPr id="567" name="Shape 5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8" name="Shape 5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4" name="Shape 5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7" name="Shape 577"/>
        <p:cNvGrpSpPr/>
        <p:nvPr/>
      </p:nvGrpSpPr>
      <p:grpSpPr>
        <a:xfrm>
          <a:off x="0" y="0"/>
          <a:ext cx="0" cy="0"/>
          <a:chOff x="0" y="0"/>
          <a:chExt cx="0" cy="0"/>
        </a:xfrm>
      </p:grpSpPr>
      <p:sp>
        <p:nvSpPr>
          <p:cNvPr id="578" name="Shape 5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9" name="Shape 5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2" name="Shape 582"/>
        <p:cNvGrpSpPr/>
        <p:nvPr/>
      </p:nvGrpSpPr>
      <p:grpSpPr>
        <a:xfrm>
          <a:off x="0" y="0"/>
          <a:ext cx="0" cy="0"/>
          <a:chOff x="0" y="0"/>
          <a:chExt cx="0" cy="0"/>
        </a:xfrm>
      </p:grpSpPr>
      <p:sp>
        <p:nvSpPr>
          <p:cNvPr id="583" name="Shape 5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4" name="Shape 5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7" name="Shape 587"/>
        <p:cNvGrpSpPr/>
        <p:nvPr/>
      </p:nvGrpSpPr>
      <p:grpSpPr>
        <a:xfrm>
          <a:off x="0" y="0"/>
          <a:ext cx="0" cy="0"/>
          <a:chOff x="0" y="0"/>
          <a:chExt cx="0" cy="0"/>
        </a:xfrm>
      </p:grpSpPr>
      <p:sp>
        <p:nvSpPr>
          <p:cNvPr id="588" name="Shape 5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9" name="Shape 5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2" name="Shape 592"/>
        <p:cNvGrpSpPr/>
        <p:nvPr/>
      </p:nvGrpSpPr>
      <p:grpSpPr>
        <a:xfrm>
          <a:off x="0" y="0"/>
          <a:ext cx="0" cy="0"/>
          <a:chOff x="0" y="0"/>
          <a:chExt cx="0" cy="0"/>
        </a:xfrm>
      </p:grpSpPr>
      <p:sp>
        <p:nvSpPr>
          <p:cNvPr id="593" name="Shape 593"/>
          <p:cNvSpPr txBox="1"/>
          <p:nvPr>
            <p:ph idx="1" type="body"/>
          </p:nvPr>
        </p:nvSpPr>
        <p:spPr>
          <a:xfrm>
            <a:off x="914506" y="4341686"/>
            <a:ext cx="5028900" cy="41166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594" name="Shape 594"/>
          <p:cNvSpPr/>
          <p:nvPr>
            <p:ph idx="2" type="sldImg"/>
          </p:nvPr>
        </p:nvSpPr>
        <p:spPr>
          <a:xfrm>
            <a:off x="91277" y="685836"/>
            <a:ext cx="6675600" cy="34278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0" name="Shape 610"/>
        <p:cNvGrpSpPr/>
        <p:nvPr/>
      </p:nvGrpSpPr>
      <p:grpSpPr>
        <a:xfrm>
          <a:off x="0" y="0"/>
          <a:ext cx="0" cy="0"/>
          <a:chOff x="0" y="0"/>
          <a:chExt cx="0" cy="0"/>
        </a:xfrm>
      </p:grpSpPr>
      <p:sp>
        <p:nvSpPr>
          <p:cNvPr id="611" name="Shape 6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2" name="Shape 6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7" name="Shape 627"/>
        <p:cNvGrpSpPr/>
        <p:nvPr/>
      </p:nvGrpSpPr>
      <p:grpSpPr>
        <a:xfrm>
          <a:off x="0" y="0"/>
          <a:ext cx="0" cy="0"/>
          <a:chOff x="0" y="0"/>
          <a:chExt cx="0" cy="0"/>
        </a:xfrm>
      </p:grpSpPr>
      <p:sp>
        <p:nvSpPr>
          <p:cNvPr id="628" name="Shape 6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9" name="Shape 6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3" name="Shape 633"/>
        <p:cNvGrpSpPr/>
        <p:nvPr/>
      </p:nvGrpSpPr>
      <p:grpSpPr>
        <a:xfrm>
          <a:off x="0" y="0"/>
          <a:ext cx="0" cy="0"/>
          <a:chOff x="0" y="0"/>
          <a:chExt cx="0" cy="0"/>
        </a:xfrm>
      </p:grpSpPr>
      <p:sp>
        <p:nvSpPr>
          <p:cNvPr id="634" name="Shape 6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5" name="Shape 6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2" name="Shape 6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GB"/>
              <a:t>Disposable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7" name="Shape 647"/>
        <p:cNvGrpSpPr/>
        <p:nvPr/>
      </p:nvGrpSpPr>
      <p:grpSpPr>
        <a:xfrm>
          <a:off x="0" y="0"/>
          <a:ext cx="0" cy="0"/>
          <a:chOff x="0" y="0"/>
          <a:chExt cx="0" cy="0"/>
        </a:xfrm>
      </p:grpSpPr>
      <p:sp>
        <p:nvSpPr>
          <p:cNvPr id="648" name="Shape 6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9" name="Shape 6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3" name="Shape 653"/>
        <p:cNvGrpSpPr/>
        <p:nvPr/>
      </p:nvGrpSpPr>
      <p:grpSpPr>
        <a:xfrm>
          <a:off x="0" y="0"/>
          <a:ext cx="0" cy="0"/>
          <a:chOff x="0" y="0"/>
          <a:chExt cx="0" cy="0"/>
        </a:xfrm>
      </p:grpSpPr>
      <p:sp>
        <p:nvSpPr>
          <p:cNvPr id="654" name="Shape 6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5" name="Shape 6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0" name="Shape 660"/>
        <p:cNvGrpSpPr/>
        <p:nvPr/>
      </p:nvGrpSpPr>
      <p:grpSpPr>
        <a:xfrm>
          <a:off x="0" y="0"/>
          <a:ext cx="0" cy="0"/>
          <a:chOff x="0" y="0"/>
          <a:chExt cx="0" cy="0"/>
        </a:xfrm>
      </p:grpSpPr>
      <p:sp>
        <p:nvSpPr>
          <p:cNvPr id="661" name="Shape 6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2" name="Shape 6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6" name="Shape 666"/>
        <p:cNvGrpSpPr/>
        <p:nvPr/>
      </p:nvGrpSpPr>
      <p:grpSpPr>
        <a:xfrm>
          <a:off x="0" y="0"/>
          <a:ext cx="0" cy="0"/>
          <a:chOff x="0" y="0"/>
          <a:chExt cx="0" cy="0"/>
        </a:xfrm>
      </p:grpSpPr>
      <p:sp>
        <p:nvSpPr>
          <p:cNvPr id="667" name="Shape 66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68" name="Shape 668"/>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en-GB" sz="1100" u="none" cap="none" strike="noStrike">
                <a:solidFill>
                  <a:schemeClr val="dk1"/>
                </a:solidFill>
                <a:latin typeface="Arial"/>
                <a:ea typeface="Arial"/>
                <a:cs typeface="Arial"/>
                <a:sym typeface="Arial"/>
              </a:rPr>
              <a:t>So just very briefly, I’d like to cover an overview of screencasting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1" name="Shape 671"/>
        <p:cNvGrpSpPr/>
        <p:nvPr/>
      </p:nvGrpSpPr>
      <p:grpSpPr>
        <a:xfrm>
          <a:off x="0" y="0"/>
          <a:ext cx="0" cy="0"/>
          <a:chOff x="0" y="0"/>
          <a:chExt cx="0" cy="0"/>
        </a:xfrm>
      </p:grpSpPr>
      <p:sp>
        <p:nvSpPr>
          <p:cNvPr id="672" name="Shape 6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73" name="Shape 673"/>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6" name="Shape 676"/>
        <p:cNvGrpSpPr/>
        <p:nvPr/>
      </p:nvGrpSpPr>
      <p:grpSpPr>
        <a:xfrm>
          <a:off x="0" y="0"/>
          <a:ext cx="0" cy="0"/>
          <a:chOff x="0" y="0"/>
          <a:chExt cx="0" cy="0"/>
        </a:xfrm>
      </p:grpSpPr>
      <p:sp>
        <p:nvSpPr>
          <p:cNvPr id="677" name="Shape 67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678" name="Shape 6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1" name="Shape 681"/>
        <p:cNvGrpSpPr/>
        <p:nvPr/>
      </p:nvGrpSpPr>
      <p:grpSpPr>
        <a:xfrm>
          <a:off x="0" y="0"/>
          <a:ext cx="0" cy="0"/>
          <a:chOff x="0" y="0"/>
          <a:chExt cx="0" cy="0"/>
        </a:xfrm>
      </p:grpSpPr>
      <p:sp>
        <p:nvSpPr>
          <p:cNvPr id="682" name="Shape 6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83" name="Shape 683"/>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None/>
            </a:pPr>
            <a:r>
              <a:rPr b="0" i="0" lang="en-GB" sz="1100" u="none" cap="none" strike="noStrike">
                <a:solidFill>
                  <a:schemeClr val="dk1"/>
                </a:solidFill>
                <a:latin typeface="Arial"/>
                <a:ea typeface="Arial"/>
                <a:cs typeface="Arial"/>
                <a:sym typeface="Arial"/>
              </a:rPr>
              <a:t>The Communiqué defines common objectives for 2020 and an action plan for the coming years, combining national measures with European support. This brochure introduces the context for this cooperation, the challenges to be met and the goals for the coming years.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6" name="Shape 686"/>
        <p:cNvGrpSpPr/>
        <p:nvPr/>
      </p:nvGrpSpPr>
      <p:grpSpPr>
        <a:xfrm>
          <a:off x="0" y="0"/>
          <a:ext cx="0" cy="0"/>
          <a:chOff x="0" y="0"/>
          <a:chExt cx="0" cy="0"/>
        </a:xfrm>
      </p:grpSpPr>
      <p:sp>
        <p:nvSpPr>
          <p:cNvPr id="687" name="Shape 687"/>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688" name="Shape 6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5" name="Shape 695"/>
        <p:cNvGrpSpPr/>
        <p:nvPr/>
      </p:nvGrpSpPr>
      <p:grpSpPr>
        <a:xfrm>
          <a:off x="0" y="0"/>
          <a:ext cx="0" cy="0"/>
          <a:chOff x="0" y="0"/>
          <a:chExt cx="0" cy="0"/>
        </a:xfrm>
      </p:grpSpPr>
      <p:sp>
        <p:nvSpPr>
          <p:cNvPr id="696" name="Shape 69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7" name="Shape 697"/>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1" name="Shape 701"/>
        <p:cNvGrpSpPr/>
        <p:nvPr/>
      </p:nvGrpSpPr>
      <p:grpSpPr>
        <a:xfrm>
          <a:off x="0" y="0"/>
          <a:ext cx="0" cy="0"/>
          <a:chOff x="0" y="0"/>
          <a:chExt cx="0" cy="0"/>
        </a:xfrm>
      </p:grpSpPr>
      <p:sp>
        <p:nvSpPr>
          <p:cNvPr id="702" name="Shape 70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03" name="Shape 703"/>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709" name="Shape 7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5" name="Shape 715"/>
        <p:cNvGrpSpPr/>
        <p:nvPr/>
      </p:nvGrpSpPr>
      <p:grpSpPr>
        <a:xfrm>
          <a:off x="0" y="0"/>
          <a:ext cx="0" cy="0"/>
          <a:chOff x="0" y="0"/>
          <a:chExt cx="0" cy="0"/>
        </a:xfrm>
      </p:grpSpPr>
      <p:sp>
        <p:nvSpPr>
          <p:cNvPr id="716" name="Shape 71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7" name="Shape 717"/>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1" name="Shape 721"/>
        <p:cNvGrpSpPr/>
        <p:nvPr/>
      </p:nvGrpSpPr>
      <p:grpSpPr>
        <a:xfrm>
          <a:off x="0" y="0"/>
          <a:ext cx="0" cy="0"/>
          <a:chOff x="0" y="0"/>
          <a:chExt cx="0" cy="0"/>
        </a:xfrm>
      </p:grpSpPr>
      <p:sp>
        <p:nvSpPr>
          <p:cNvPr id="722" name="Shape 72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3" name="Shape 723"/>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7" name="Shape 727"/>
        <p:cNvGrpSpPr/>
        <p:nvPr/>
      </p:nvGrpSpPr>
      <p:grpSpPr>
        <a:xfrm>
          <a:off x="0" y="0"/>
          <a:ext cx="0" cy="0"/>
          <a:chOff x="0" y="0"/>
          <a:chExt cx="0" cy="0"/>
        </a:xfrm>
      </p:grpSpPr>
      <p:sp>
        <p:nvSpPr>
          <p:cNvPr id="728" name="Shape 728"/>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729" name="Shape 7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2" name="Shape 732"/>
        <p:cNvGrpSpPr/>
        <p:nvPr/>
      </p:nvGrpSpPr>
      <p:grpSpPr>
        <a:xfrm>
          <a:off x="0" y="0"/>
          <a:ext cx="0" cy="0"/>
          <a:chOff x="0" y="0"/>
          <a:chExt cx="0" cy="0"/>
        </a:xfrm>
      </p:grpSpPr>
      <p:sp>
        <p:nvSpPr>
          <p:cNvPr id="733" name="Shape 73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34" name="Shape 734"/>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8" name="Shape 738"/>
        <p:cNvGrpSpPr/>
        <p:nvPr/>
      </p:nvGrpSpPr>
      <p:grpSpPr>
        <a:xfrm>
          <a:off x="0" y="0"/>
          <a:ext cx="0" cy="0"/>
          <a:chOff x="0" y="0"/>
          <a:chExt cx="0" cy="0"/>
        </a:xfrm>
      </p:grpSpPr>
      <p:sp>
        <p:nvSpPr>
          <p:cNvPr id="739" name="Shape 73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40" name="Shape 740"/>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3" name="Shape 743"/>
        <p:cNvGrpSpPr/>
        <p:nvPr/>
      </p:nvGrpSpPr>
      <p:grpSpPr>
        <a:xfrm>
          <a:off x="0" y="0"/>
          <a:ext cx="0" cy="0"/>
          <a:chOff x="0" y="0"/>
          <a:chExt cx="0" cy="0"/>
        </a:xfrm>
      </p:grpSpPr>
      <p:sp>
        <p:nvSpPr>
          <p:cNvPr id="744" name="Shape 74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45" name="Shape 745"/>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9" name="Shape 749"/>
        <p:cNvGrpSpPr/>
        <p:nvPr/>
      </p:nvGrpSpPr>
      <p:grpSpPr>
        <a:xfrm>
          <a:off x="0" y="0"/>
          <a:ext cx="0" cy="0"/>
          <a:chOff x="0" y="0"/>
          <a:chExt cx="0" cy="0"/>
        </a:xfrm>
      </p:grpSpPr>
      <p:sp>
        <p:nvSpPr>
          <p:cNvPr id="750" name="Shape 75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1" name="Shape 751"/>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5" name="Shape 755"/>
        <p:cNvGrpSpPr/>
        <p:nvPr/>
      </p:nvGrpSpPr>
      <p:grpSpPr>
        <a:xfrm>
          <a:off x="0" y="0"/>
          <a:ext cx="0" cy="0"/>
          <a:chOff x="0" y="0"/>
          <a:chExt cx="0" cy="0"/>
        </a:xfrm>
      </p:grpSpPr>
      <p:sp>
        <p:nvSpPr>
          <p:cNvPr id="756" name="Shape 75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7" name="Shape 757"/>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1" name="Shape 761"/>
        <p:cNvGrpSpPr/>
        <p:nvPr/>
      </p:nvGrpSpPr>
      <p:grpSpPr>
        <a:xfrm>
          <a:off x="0" y="0"/>
          <a:ext cx="0" cy="0"/>
          <a:chOff x="0" y="0"/>
          <a:chExt cx="0" cy="0"/>
        </a:xfrm>
      </p:grpSpPr>
      <p:sp>
        <p:nvSpPr>
          <p:cNvPr id="762" name="Shape 76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3" name="Shape 763"/>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7" name="Shape 767"/>
        <p:cNvGrpSpPr/>
        <p:nvPr/>
      </p:nvGrpSpPr>
      <p:grpSpPr>
        <a:xfrm>
          <a:off x="0" y="0"/>
          <a:ext cx="0" cy="0"/>
          <a:chOff x="0" y="0"/>
          <a:chExt cx="0" cy="0"/>
        </a:xfrm>
      </p:grpSpPr>
      <p:sp>
        <p:nvSpPr>
          <p:cNvPr id="768" name="Shape 7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9" name="Shape 769"/>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 name="Shape 773"/>
        <p:cNvGrpSpPr/>
        <p:nvPr/>
      </p:nvGrpSpPr>
      <p:grpSpPr>
        <a:xfrm>
          <a:off x="0" y="0"/>
          <a:ext cx="0" cy="0"/>
          <a:chOff x="0" y="0"/>
          <a:chExt cx="0" cy="0"/>
        </a:xfrm>
      </p:grpSpPr>
      <p:sp>
        <p:nvSpPr>
          <p:cNvPr id="774" name="Shape 7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5" name="Shape 775"/>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9" name="Shape 779"/>
        <p:cNvGrpSpPr/>
        <p:nvPr/>
      </p:nvGrpSpPr>
      <p:grpSpPr>
        <a:xfrm>
          <a:off x="0" y="0"/>
          <a:ext cx="0" cy="0"/>
          <a:chOff x="0" y="0"/>
          <a:chExt cx="0" cy="0"/>
        </a:xfrm>
      </p:grpSpPr>
      <p:sp>
        <p:nvSpPr>
          <p:cNvPr id="780" name="Shape 7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81" name="Shape 781"/>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5" name="Shape 785"/>
        <p:cNvGrpSpPr/>
        <p:nvPr/>
      </p:nvGrpSpPr>
      <p:grpSpPr>
        <a:xfrm>
          <a:off x="0" y="0"/>
          <a:ext cx="0" cy="0"/>
          <a:chOff x="0" y="0"/>
          <a:chExt cx="0" cy="0"/>
        </a:xfrm>
      </p:grpSpPr>
      <p:sp>
        <p:nvSpPr>
          <p:cNvPr id="786" name="Shape 7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87" name="Shape 787"/>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1" name="Shape 791"/>
        <p:cNvGrpSpPr/>
        <p:nvPr/>
      </p:nvGrpSpPr>
      <p:grpSpPr>
        <a:xfrm>
          <a:off x="0" y="0"/>
          <a:ext cx="0" cy="0"/>
          <a:chOff x="0" y="0"/>
          <a:chExt cx="0" cy="0"/>
        </a:xfrm>
      </p:grpSpPr>
      <p:sp>
        <p:nvSpPr>
          <p:cNvPr id="792" name="Shape 79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793" name="Shape 7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9" name="Shape 799"/>
        <p:cNvGrpSpPr/>
        <p:nvPr/>
      </p:nvGrpSpPr>
      <p:grpSpPr>
        <a:xfrm>
          <a:off x="0" y="0"/>
          <a:ext cx="0" cy="0"/>
          <a:chOff x="0" y="0"/>
          <a:chExt cx="0" cy="0"/>
        </a:xfrm>
      </p:grpSpPr>
      <p:sp>
        <p:nvSpPr>
          <p:cNvPr id="800" name="Shape 80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01" name="Shape 8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4" name="Shape 804"/>
        <p:cNvGrpSpPr/>
        <p:nvPr/>
      </p:nvGrpSpPr>
      <p:grpSpPr>
        <a:xfrm>
          <a:off x="0" y="0"/>
          <a:ext cx="0" cy="0"/>
          <a:chOff x="0" y="0"/>
          <a:chExt cx="0" cy="0"/>
        </a:xfrm>
      </p:grpSpPr>
      <p:sp>
        <p:nvSpPr>
          <p:cNvPr id="805" name="Shape 80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06" name="Shape 806"/>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9" name="Shape 809"/>
        <p:cNvGrpSpPr/>
        <p:nvPr/>
      </p:nvGrpSpPr>
      <p:grpSpPr>
        <a:xfrm>
          <a:off x="0" y="0"/>
          <a:ext cx="0" cy="0"/>
          <a:chOff x="0" y="0"/>
          <a:chExt cx="0" cy="0"/>
        </a:xfrm>
      </p:grpSpPr>
      <p:sp>
        <p:nvSpPr>
          <p:cNvPr id="810" name="Shape 8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1" name="Shape 811"/>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6" name="Shape 816"/>
        <p:cNvGrpSpPr/>
        <p:nvPr/>
      </p:nvGrpSpPr>
      <p:grpSpPr>
        <a:xfrm>
          <a:off x="0" y="0"/>
          <a:ext cx="0" cy="0"/>
          <a:chOff x="0" y="0"/>
          <a:chExt cx="0" cy="0"/>
        </a:xfrm>
      </p:grpSpPr>
      <p:sp>
        <p:nvSpPr>
          <p:cNvPr id="817" name="Shape 8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8" name="Shape 818"/>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3" name="Shape 823"/>
        <p:cNvGrpSpPr/>
        <p:nvPr/>
      </p:nvGrpSpPr>
      <p:grpSpPr>
        <a:xfrm>
          <a:off x="0" y="0"/>
          <a:ext cx="0" cy="0"/>
          <a:chOff x="0" y="0"/>
          <a:chExt cx="0" cy="0"/>
        </a:xfrm>
      </p:grpSpPr>
      <p:sp>
        <p:nvSpPr>
          <p:cNvPr id="824" name="Shape 82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25" name="Shape 8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8" name="Shape 828"/>
        <p:cNvGrpSpPr/>
        <p:nvPr/>
      </p:nvGrpSpPr>
      <p:grpSpPr>
        <a:xfrm>
          <a:off x="0" y="0"/>
          <a:ext cx="0" cy="0"/>
          <a:chOff x="0" y="0"/>
          <a:chExt cx="0" cy="0"/>
        </a:xfrm>
      </p:grpSpPr>
      <p:sp>
        <p:nvSpPr>
          <p:cNvPr id="829" name="Shape 829"/>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30" name="Shape 8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3" name="Shape 833"/>
        <p:cNvGrpSpPr/>
        <p:nvPr/>
      </p:nvGrpSpPr>
      <p:grpSpPr>
        <a:xfrm>
          <a:off x="0" y="0"/>
          <a:ext cx="0" cy="0"/>
          <a:chOff x="0" y="0"/>
          <a:chExt cx="0" cy="0"/>
        </a:xfrm>
      </p:grpSpPr>
      <p:sp>
        <p:nvSpPr>
          <p:cNvPr id="834" name="Shape 83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35" name="Shape 8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8" name="Shape 838"/>
        <p:cNvGrpSpPr/>
        <p:nvPr/>
      </p:nvGrpSpPr>
      <p:grpSpPr>
        <a:xfrm>
          <a:off x="0" y="0"/>
          <a:ext cx="0" cy="0"/>
          <a:chOff x="0" y="0"/>
          <a:chExt cx="0" cy="0"/>
        </a:xfrm>
      </p:grpSpPr>
      <p:sp>
        <p:nvSpPr>
          <p:cNvPr id="839" name="Shape 839"/>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40" name="Shape 8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3" name="Shape 843"/>
        <p:cNvGrpSpPr/>
        <p:nvPr/>
      </p:nvGrpSpPr>
      <p:grpSpPr>
        <a:xfrm>
          <a:off x="0" y="0"/>
          <a:ext cx="0" cy="0"/>
          <a:chOff x="0" y="0"/>
          <a:chExt cx="0" cy="0"/>
        </a:xfrm>
      </p:grpSpPr>
      <p:sp>
        <p:nvSpPr>
          <p:cNvPr id="844" name="Shape 844"/>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45" name="Shape 8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8" name="Shape 848"/>
        <p:cNvGrpSpPr/>
        <p:nvPr/>
      </p:nvGrpSpPr>
      <p:grpSpPr>
        <a:xfrm>
          <a:off x="0" y="0"/>
          <a:ext cx="0" cy="0"/>
          <a:chOff x="0" y="0"/>
          <a:chExt cx="0" cy="0"/>
        </a:xfrm>
      </p:grpSpPr>
      <p:sp>
        <p:nvSpPr>
          <p:cNvPr id="849" name="Shape 84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50" name="Shape 850"/>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4" name="Shape 854"/>
        <p:cNvGrpSpPr/>
        <p:nvPr/>
      </p:nvGrpSpPr>
      <p:grpSpPr>
        <a:xfrm>
          <a:off x="0" y="0"/>
          <a:ext cx="0" cy="0"/>
          <a:chOff x="0" y="0"/>
          <a:chExt cx="0" cy="0"/>
        </a:xfrm>
      </p:grpSpPr>
      <p:sp>
        <p:nvSpPr>
          <p:cNvPr id="855" name="Shape 85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56" name="Shape 856"/>
          <p:cNvSpPr txBox="1"/>
          <p:nvPr>
            <p:ph idx="1" type="body"/>
          </p:nvPr>
        </p:nvSpPr>
        <p:spPr>
          <a:xfrm>
            <a:off x="685800" y="4343400"/>
            <a:ext cx="5486400"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9" name="Shape 859"/>
        <p:cNvGrpSpPr/>
        <p:nvPr/>
      </p:nvGrpSpPr>
      <p:grpSpPr>
        <a:xfrm>
          <a:off x="0" y="0"/>
          <a:ext cx="0" cy="0"/>
          <a:chOff x="0" y="0"/>
          <a:chExt cx="0" cy="0"/>
        </a:xfrm>
      </p:grpSpPr>
      <p:sp>
        <p:nvSpPr>
          <p:cNvPr id="860" name="Shape 860"/>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861" name="Shape 8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4" name="Shape 864"/>
        <p:cNvGrpSpPr/>
        <p:nvPr/>
      </p:nvGrpSpPr>
      <p:grpSpPr>
        <a:xfrm>
          <a:off x="0" y="0"/>
          <a:ext cx="0" cy="0"/>
          <a:chOff x="0" y="0"/>
          <a:chExt cx="0" cy="0"/>
        </a:xfrm>
      </p:grpSpPr>
      <p:sp>
        <p:nvSpPr>
          <p:cNvPr id="865" name="Shape 8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6" name="Shape 8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0" name="Shape 870"/>
        <p:cNvGrpSpPr/>
        <p:nvPr/>
      </p:nvGrpSpPr>
      <p:grpSpPr>
        <a:xfrm>
          <a:off x="0" y="0"/>
          <a:ext cx="0" cy="0"/>
          <a:chOff x="0" y="0"/>
          <a:chExt cx="0" cy="0"/>
        </a:xfrm>
      </p:grpSpPr>
      <p:sp>
        <p:nvSpPr>
          <p:cNvPr id="871" name="Shape 8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2" name="Shape 8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7" name="Shape 877"/>
        <p:cNvGrpSpPr/>
        <p:nvPr/>
      </p:nvGrpSpPr>
      <p:grpSpPr>
        <a:xfrm>
          <a:off x="0" y="0"/>
          <a:ext cx="0" cy="0"/>
          <a:chOff x="0" y="0"/>
          <a:chExt cx="0" cy="0"/>
        </a:xfrm>
      </p:grpSpPr>
      <p:sp>
        <p:nvSpPr>
          <p:cNvPr id="878" name="Shape 8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9" name="Shape 8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3" name="Shape 883"/>
        <p:cNvGrpSpPr/>
        <p:nvPr/>
      </p:nvGrpSpPr>
      <p:grpSpPr>
        <a:xfrm>
          <a:off x="0" y="0"/>
          <a:ext cx="0" cy="0"/>
          <a:chOff x="0" y="0"/>
          <a:chExt cx="0" cy="0"/>
        </a:xfrm>
      </p:grpSpPr>
      <p:sp>
        <p:nvSpPr>
          <p:cNvPr id="884" name="Shape 8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5" name="Shape 8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8" name="Shape 888"/>
        <p:cNvGrpSpPr/>
        <p:nvPr/>
      </p:nvGrpSpPr>
      <p:grpSpPr>
        <a:xfrm>
          <a:off x="0" y="0"/>
          <a:ext cx="0" cy="0"/>
          <a:chOff x="0" y="0"/>
          <a:chExt cx="0" cy="0"/>
        </a:xfrm>
      </p:grpSpPr>
      <p:sp>
        <p:nvSpPr>
          <p:cNvPr id="889" name="Shape 8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0" name="Shape 8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3" name="Shape 893"/>
        <p:cNvGrpSpPr/>
        <p:nvPr/>
      </p:nvGrpSpPr>
      <p:grpSpPr>
        <a:xfrm>
          <a:off x="0" y="0"/>
          <a:ext cx="0" cy="0"/>
          <a:chOff x="0" y="0"/>
          <a:chExt cx="0" cy="0"/>
        </a:xfrm>
      </p:grpSpPr>
      <p:sp>
        <p:nvSpPr>
          <p:cNvPr id="894" name="Shape 8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5" name="Shape 8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8" name="Shape 898"/>
        <p:cNvGrpSpPr/>
        <p:nvPr/>
      </p:nvGrpSpPr>
      <p:grpSpPr>
        <a:xfrm>
          <a:off x="0" y="0"/>
          <a:ext cx="0" cy="0"/>
          <a:chOff x="0" y="0"/>
          <a:chExt cx="0" cy="0"/>
        </a:xfrm>
      </p:grpSpPr>
      <p:sp>
        <p:nvSpPr>
          <p:cNvPr id="899" name="Shape 8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0" name="Shape 9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5" name="Shape 905"/>
        <p:cNvGrpSpPr/>
        <p:nvPr/>
      </p:nvGrpSpPr>
      <p:grpSpPr>
        <a:xfrm>
          <a:off x="0" y="0"/>
          <a:ext cx="0" cy="0"/>
          <a:chOff x="0" y="0"/>
          <a:chExt cx="0" cy="0"/>
        </a:xfrm>
      </p:grpSpPr>
      <p:sp>
        <p:nvSpPr>
          <p:cNvPr id="906" name="Shape 9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7" name="Shape 9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2" name="Shape 912"/>
        <p:cNvGrpSpPr/>
        <p:nvPr/>
      </p:nvGrpSpPr>
      <p:grpSpPr>
        <a:xfrm>
          <a:off x="0" y="0"/>
          <a:ext cx="0" cy="0"/>
          <a:chOff x="0" y="0"/>
          <a:chExt cx="0" cy="0"/>
        </a:xfrm>
      </p:grpSpPr>
      <p:sp>
        <p:nvSpPr>
          <p:cNvPr id="913" name="Shape 913"/>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914" name="Shape 9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7" name="Shape 917"/>
        <p:cNvGrpSpPr/>
        <p:nvPr/>
      </p:nvGrpSpPr>
      <p:grpSpPr>
        <a:xfrm>
          <a:off x="0" y="0"/>
          <a:ext cx="0" cy="0"/>
          <a:chOff x="0" y="0"/>
          <a:chExt cx="0" cy="0"/>
        </a:xfrm>
      </p:grpSpPr>
      <p:sp>
        <p:nvSpPr>
          <p:cNvPr id="918" name="Shape 918"/>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919" name="Shape 9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2" name="Shape 922"/>
        <p:cNvGrpSpPr/>
        <p:nvPr/>
      </p:nvGrpSpPr>
      <p:grpSpPr>
        <a:xfrm>
          <a:off x="0" y="0"/>
          <a:ext cx="0" cy="0"/>
          <a:chOff x="0" y="0"/>
          <a:chExt cx="0" cy="0"/>
        </a:xfrm>
      </p:grpSpPr>
      <p:sp>
        <p:nvSpPr>
          <p:cNvPr id="923" name="Shape 9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4" name="Shape 9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8" name="Shape 928"/>
        <p:cNvGrpSpPr/>
        <p:nvPr/>
      </p:nvGrpSpPr>
      <p:grpSpPr>
        <a:xfrm>
          <a:off x="0" y="0"/>
          <a:ext cx="0" cy="0"/>
          <a:chOff x="0" y="0"/>
          <a:chExt cx="0" cy="0"/>
        </a:xfrm>
      </p:grpSpPr>
      <p:sp>
        <p:nvSpPr>
          <p:cNvPr id="929" name="Shape 9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0" name="Shape 9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7" name="Shape 4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4" name="Shape 934"/>
        <p:cNvGrpSpPr/>
        <p:nvPr/>
      </p:nvGrpSpPr>
      <p:grpSpPr>
        <a:xfrm>
          <a:off x="0" y="0"/>
          <a:ext cx="0" cy="0"/>
          <a:chOff x="0" y="0"/>
          <a:chExt cx="0" cy="0"/>
        </a:xfrm>
      </p:grpSpPr>
      <p:sp>
        <p:nvSpPr>
          <p:cNvPr id="935" name="Shape 9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6" name="Shape 9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0" name="Shape 940"/>
        <p:cNvGrpSpPr/>
        <p:nvPr/>
      </p:nvGrpSpPr>
      <p:grpSpPr>
        <a:xfrm>
          <a:off x="0" y="0"/>
          <a:ext cx="0" cy="0"/>
          <a:chOff x="0" y="0"/>
          <a:chExt cx="0" cy="0"/>
        </a:xfrm>
      </p:grpSpPr>
      <p:sp>
        <p:nvSpPr>
          <p:cNvPr id="941" name="Shape 941"/>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942" name="Shape 9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5" name="Shape 945"/>
        <p:cNvGrpSpPr/>
        <p:nvPr/>
      </p:nvGrpSpPr>
      <p:grpSpPr>
        <a:xfrm>
          <a:off x="0" y="0"/>
          <a:ext cx="0" cy="0"/>
          <a:chOff x="0" y="0"/>
          <a:chExt cx="0" cy="0"/>
        </a:xfrm>
      </p:grpSpPr>
      <p:sp>
        <p:nvSpPr>
          <p:cNvPr id="946" name="Shape 9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7" name="Shape 9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1" name="Shape 951"/>
        <p:cNvGrpSpPr/>
        <p:nvPr/>
      </p:nvGrpSpPr>
      <p:grpSpPr>
        <a:xfrm>
          <a:off x="0" y="0"/>
          <a:ext cx="0" cy="0"/>
          <a:chOff x="0" y="0"/>
          <a:chExt cx="0" cy="0"/>
        </a:xfrm>
      </p:grpSpPr>
      <p:sp>
        <p:nvSpPr>
          <p:cNvPr id="952" name="Shape 952"/>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953" name="Shape 9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9" name="Shape 959"/>
        <p:cNvGrpSpPr/>
        <p:nvPr/>
      </p:nvGrpSpPr>
      <p:grpSpPr>
        <a:xfrm>
          <a:off x="0" y="0"/>
          <a:ext cx="0" cy="0"/>
          <a:chOff x="0" y="0"/>
          <a:chExt cx="0" cy="0"/>
        </a:xfrm>
      </p:grpSpPr>
      <p:sp>
        <p:nvSpPr>
          <p:cNvPr id="960" name="Shape 9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1" name="Shape 9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6" name="Shape 966"/>
        <p:cNvGrpSpPr/>
        <p:nvPr/>
      </p:nvGrpSpPr>
      <p:grpSpPr>
        <a:xfrm>
          <a:off x="0" y="0"/>
          <a:ext cx="0" cy="0"/>
          <a:chOff x="0" y="0"/>
          <a:chExt cx="0" cy="0"/>
        </a:xfrm>
      </p:grpSpPr>
      <p:sp>
        <p:nvSpPr>
          <p:cNvPr id="967" name="Shape 9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8" name="Shape 9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4" name="Shape 974"/>
        <p:cNvGrpSpPr/>
        <p:nvPr/>
      </p:nvGrpSpPr>
      <p:grpSpPr>
        <a:xfrm>
          <a:off x="0" y="0"/>
          <a:ext cx="0" cy="0"/>
          <a:chOff x="0" y="0"/>
          <a:chExt cx="0" cy="0"/>
        </a:xfrm>
      </p:grpSpPr>
      <p:sp>
        <p:nvSpPr>
          <p:cNvPr id="975" name="Shape 9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6" name="Shape 9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9" name="Shape 979"/>
        <p:cNvGrpSpPr/>
        <p:nvPr/>
      </p:nvGrpSpPr>
      <p:grpSpPr>
        <a:xfrm>
          <a:off x="0" y="0"/>
          <a:ext cx="0" cy="0"/>
          <a:chOff x="0" y="0"/>
          <a:chExt cx="0" cy="0"/>
        </a:xfrm>
      </p:grpSpPr>
      <p:sp>
        <p:nvSpPr>
          <p:cNvPr id="980" name="Shape 9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1" name="Shape 9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5" name="Shape 985"/>
        <p:cNvGrpSpPr/>
        <p:nvPr/>
      </p:nvGrpSpPr>
      <p:grpSpPr>
        <a:xfrm>
          <a:off x="0" y="0"/>
          <a:ext cx="0" cy="0"/>
          <a:chOff x="0" y="0"/>
          <a:chExt cx="0" cy="0"/>
        </a:xfrm>
      </p:grpSpPr>
      <p:sp>
        <p:nvSpPr>
          <p:cNvPr id="986" name="Shape 9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7" name="Shape 9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0" name="Shape 990"/>
        <p:cNvGrpSpPr/>
        <p:nvPr/>
      </p:nvGrpSpPr>
      <p:grpSpPr>
        <a:xfrm>
          <a:off x="0" y="0"/>
          <a:ext cx="0" cy="0"/>
          <a:chOff x="0" y="0"/>
          <a:chExt cx="0" cy="0"/>
        </a:xfrm>
      </p:grpSpPr>
      <p:sp>
        <p:nvSpPr>
          <p:cNvPr id="991" name="Shape 9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2" name="Shape 9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0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0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0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rot="10800000">
            <a:off x="4226100" y="2933549"/>
            <a:ext cx="691799" cy="388500"/>
          </a:xfrm>
          <a:prstGeom prst="triangle">
            <a:avLst>
              <a:gd fmla="val 50000" name="adj"/>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25" y="0"/>
            <a:ext cx="9144000" cy="31241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411175" y="644300"/>
            <a:ext cx="8282399" cy="2109000"/>
          </a:xfrm>
          <a:prstGeom prst="rect">
            <a:avLst/>
          </a:prstGeom>
        </p:spPr>
        <p:txBody>
          <a:bodyPr anchorCtr="0" anchor="b" bIns="91425" lIns="91425" rIns="91425" tIns="91425"/>
          <a:lstStyle>
            <a:lvl1pPr lvl="0" algn="ctr">
              <a:spcBef>
                <a:spcPts val="0"/>
              </a:spcBef>
              <a:buClr>
                <a:schemeClr val="lt1"/>
              </a:buClr>
              <a:buSzPct val="100000"/>
              <a:defRPr sz="6000">
                <a:solidFill>
                  <a:schemeClr val="lt1"/>
                </a:solidFill>
              </a:defRPr>
            </a:lvl1pPr>
            <a:lvl2pPr lvl="1" algn="ctr">
              <a:spcBef>
                <a:spcPts val="0"/>
              </a:spcBef>
              <a:buClr>
                <a:schemeClr val="lt1"/>
              </a:buClr>
              <a:buSzPct val="100000"/>
              <a:defRPr sz="6000">
                <a:solidFill>
                  <a:schemeClr val="lt1"/>
                </a:solidFill>
              </a:defRPr>
            </a:lvl2pPr>
            <a:lvl3pPr lvl="2" algn="ctr">
              <a:spcBef>
                <a:spcPts val="0"/>
              </a:spcBef>
              <a:buClr>
                <a:schemeClr val="lt1"/>
              </a:buClr>
              <a:buSzPct val="100000"/>
              <a:defRPr sz="6000">
                <a:solidFill>
                  <a:schemeClr val="lt1"/>
                </a:solidFill>
              </a:defRPr>
            </a:lvl3pPr>
            <a:lvl4pPr lvl="3" algn="ctr">
              <a:spcBef>
                <a:spcPts val="0"/>
              </a:spcBef>
              <a:buClr>
                <a:schemeClr val="lt1"/>
              </a:buClr>
              <a:buSzPct val="100000"/>
              <a:defRPr sz="6000">
                <a:solidFill>
                  <a:schemeClr val="lt1"/>
                </a:solidFill>
              </a:defRPr>
            </a:lvl4pPr>
            <a:lvl5pPr lvl="4" algn="ctr">
              <a:spcBef>
                <a:spcPts val="0"/>
              </a:spcBef>
              <a:buClr>
                <a:schemeClr val="lt1"/>
              </a:buClr>
              <a:buSzPct val="100000"/>
              <a:defRPr sz="6000">
                <a:solidFill>
                  <a:schemeClr val="lt1"/>
                </a:solidFill>
              </a:defRPr>
            </a:lvl5pPr>
            <a:lvl6pPr lvl="5" algn="ctr">
              <a:spcBef>
                <a:spcPts val="0"/>
              </a:spcBef>
              <a:buClr>
                <a:schemeClr val="lt1"/>
              </a:buClr>
              <a:buSzPct val="100000"/>
              <a:defRPr sz="6000">
                <a:solidFill>
                  <a:schemeClr val="lt1"/>
                </a:solidFill>
              </a:defRPr>
            </a:lvl6pPr>
            <a:lvl7pPr lvl="6" algn="ctr">
              <a:spcBef>
                <a:spcPts val="0"/>
              </a:spcBef>
              <a:buClr>
                <a:schemeClr val="lt1"/>
              </a:buClr>
              <a:buSzPct val="100000"/>
              <a:defRPr sz="6000">
                <a:solidFill>
                  <a:schemeClr val="lt1"/>
                </a:solidFill>
              </a:defRPr>
            </a:lvl7pPr>
            <a:lvl8pPr lvl="7" algn="ctr">
              <a:spcBef>
                <a:spcPts val="0"/>
              </a:spcBef>
              <a:buClr>
                <a:schemeClr val="lt1"/>
              </a:buClr>
              <a:buSzPct val="100000"/>
              <a:defRPr sz="6000">
                <a:solidFill>
                  <a:schemeClr val="lt1"/>
                </a:solidFill>
              </a:defRPr>
            </a:lvl8pPr>
            <a:lvl9pPr lvl="8" algn="ctr">
              <a:spcBef>
                <a:spcPts val="0"/>
              </a:spcBef>
              <a:buClr>
                <a:schemeClr val="lt1"/>
              </a:buClr>
              <a:buSzPct val="100000"/>
              <a:defRPr sz="6000">
                <a:solidFill>
                  <a:schemeClr val="lt1"/>
                </a:solidFill>
              </a:defRPr>
            </a:lvl9pPr>
          </a:lstStyle>
          <a:p/>
        </p:txBody>
      </p:sp>
      <p:sp>
        <p:nvSpPr>
          <p:cNvPr id="13" name="Shape 13"/>
          <p:cNvSpPr txBox="1"/>
          <p:nvPr>
            <p:ph idx="1" type="subTitle"/>
          </p:nvPr>
        </p:nvSpPr>
        <p:spPr>
          <a:xfrm>
            <a:off x="411175" y="3398250"/>
            <a:ext cx="8282399" cy="1260599"/>
          </a:xfrm>
          <a:prstGeom prst="rect">
            <a:avLst/>
          </a:prstGeom>
        </p:spPr>
        <p:txBody>
          <a:bodyPr anchorCtr="0" anchor="ctr" bIns="91425" lIns="91425" rIns="91425" tIns="91425"/>
          <a:lstStyle>
            <a:lvl1pPr lvl="0" algn="ctr">
              <a:lnSpc>
                <a:spcPct val="100000"/>
              </a:lnSpc>
              <a:spcBef>
                <a:spcPts val="0"/>
              </a:spcBef>
              <a:spcAft>
                <a:spcPts val="0"/>
              </a:spcAft>
              <a:buSzPct val="100000"/>
              <a:buFont typeface="Oswald"/>
              <a:buNone/>
              <a:defRPr sz="3600">
                <a:latin typeface="Oswald"/>
                <a:ea typeface="Oswald"/>
                <a:cs typeface="Oswald"/>
                <a:sym typeface="Oswald"/>
              </a:defRPr>
            </a:lvl1pPr>
            <a:lvl2pPr lvl="1" algn="ctr">
              <a:lnSpc>
                <a:spcPct val="100000"/>
              </a:lnSpc>
              <a:spcBef>
                <a:spcPts val="0"/>
              </a:spcBef>
              <a:spcAft>
                <a:spcPts val="0"/>
              </a:spcAft>
              <a:buSzPct val="100000"/>
              <a:buFont typeface="Oswald"/>
              <a:buNone/>
              <a:defRPr sz="3600">
                <a:latin typeface="Oswald"/>
                <a:ea typeface="Oswald"/>
                <a:cs typeface="Oswald"/>
                <a:sym typeface="Oswald"/>
              </a:defRPr>
            </a:lvl2pPr>
            <a:lvl3pPr lvl="2" algn="ctr">
              <a:lnSpc>
                <a:spcPct val="100000"/>
              </a:lnSpc>
              <a:spcBef>
                <a:spcPts val="0"/>
              </a:spcBef>
              <a:spcAft>
                <a:spcPts val="0"/>
              </a:spcAft>
              <a:buSzPct val="100000"/>
              <a:buFont typeface="Oswald"/>
              <a:buNone/>
              <a:defRPr sz="3600">
                <a:latin typeface="Oswald"/>
                <a:ea typeface="Oswald"/>
                <a:cs typeface="Oswald"/>
                <a:sym typeface="Oswald"/>
              </a:defRPr>
            </a:lvl3pPr>
            <a:lvl4pPr lvl="3" algn="ctr">
              <a:lnSpc>
                <a:spcPct val="100000"/>
              </a:lnSpc>
              <a:spcBef>
                <a:spcPts val="0"/>
              </a:spcBef>
              <a:spcAft>
                <a:spcPts val="0"/>
              </a:spcAft>
              <a:buSzPct val="100000"/>
              <a:buFont typeface="Oswald"/>
              <a:buNone/>
              <a:defRPr sz="3600">
                <a:latin typeface="Oswald"/>
                <a:ea typeface="Oswald"/>
                <a:cs typeface="Oswald"/>
                <a:sym typeface="Oswald"/>
              </a:defRPr>
            </a:lvl4pPr>
            <a:lvl5pPr lvl="4" algn="ctr">
              <a:lnSpc>
                <a:spcPct val="100000"/>
              </a:lnSpc>
              <a:spcBef>
                <a:spcPts val="0"/>
              </a:spcBef>
              <a:spcAft>
                <a:spcPts val="0"/>
              </a:spcAft>
              <a:buSzPct val="100000"/>
              <a:buFont typeface="Oswald"/>
              <a:buNone/>
              <a:defRPr sz="3600">
                <a:latin typeface="Oswald"/>
                <a:ea typeface="Oswald"/>
                <a:cs typeface="Oswald"/>
                <a:sym typeface="Oswald"/>
              </a:defRPr>
            </a:lvl5pPr>
            <a:lvl6pPr lvl="5" algn="ctr">
              <a:lnSpc>
                <a:spcPct val="100000"/>
              </a:lnSpc>
              <a:spcBef>
                <a:spcPts val="0"/>
              </a:spcBef>
              <a:spcAft>
                <a:spcPts val="0"/>
              </a:spcAft>
              <a:buSzPct val="100000"/>
              <a:buFont typeface="Oswald"/>
              <a:buNone/>
              <a:defRPr sz="3600">
                <a:latin typeface="Oswald"/>
                <a:ea typeface="Oswald"/>
                <a:cs typeface="Oswald"/>
                <a:sym typeface="Oswald"/>
              </a:defRPr>
            </a:lvl6pPr>
            <a:lvl7pPr lvl="6" algn="ctr">
              <a:lnSpc>
                <a:spcPct val="100000"/>
              </a:lnSpc>
              <a:spcBef>
                <a:spcPts val="0"/>
              </a:spcBef>
              <a:spcAft>
                <a:spcPts val="0"/>
              </a:spcAft>
              <a:buSzPct val="100000"/>
              <a:buFont typeface="Oswald"/>
              <a:buNone/>
              <a:defRPr sz="3600">
                <a:latin typeface="Oswald"/>
                <a:ea typeface="Oswald"/>
                <a:cs typeface="Oswald"/>
                <a:sym typeface="Oswald"/>
              </a:defRPr>
            </a:lvl7pPr>
            <a:lvl8pPr lvl="7" algn="ctr">
              <a:lnSpc>
                <a:spcPct val="100000"/>
              </a:lnSpc>
              <a:spcBef>
                <a:spcPts val="0"/>
              </a:spcBef>
              <a:spcAft>
                <a:spcPts val="0"/>
              </a:spcAft>
              <a:buSzPct val="100000"/>
              <a:buFont typeface="Oswald"/>
              <a:buNone/>
              <a:defRPr sz="3600">
                <a:latin typeface="Oswald"/>
                <a:ea typeface="Oswald"/>
                <a:cs typeface="Oswald"/>
                <a:sym typeface="Oswald"/>
              </a:defRPr>
            </a:lvl8pPr>
            <a:lvl9pPr lvl="8" algn="ctr">
              <a:lnSpc>
                <a:spcPct val="100000"/>
              </a:lnSpc>
              <a:spcBef>
                <a:spcPts val="0"/>
              </a:spcBef>
              <a:spcAft>
                <a:spcPts val="0"/>
              </a:spcAft>
              <a:buSzPct val="100000"/>
              <a:buFont typeface="Oswald"/>
              <a:buNone/>
              <a:defRPr sz="3600">
                <a:latin typeface="Oswald"/>
                <a:ea typeface="Oswald"/>
                <a:cs typeface="Oswald"/>
                <a:sym typeface="Oswald"/>
              </a:defRPr>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5" name="Shape 55"/>
        <p:cNvGrpSpPr/>
        <p:nvPr/>
      </p:nvGrpSpPr>
      <p:grpSpPr>
        <a:xfrm>
          <a:off x="0" y="0"/>
          <a:ext cx="0" cy="0"/>
          <a:chOff x="0" y="0"/>
          <a:chExt cx="0" cy="0"/>
        </a:xfrm>
      </p:grpSpPr>
      <p:sp>
        <p:nvSpPr>
          <p:cNvPr id="56" name="Shape 56"/>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SzPct val="100000"/>
              <a:buFont typeface="Oswald"/>
              <a:buNone/>
              <a:defRPr sz="2100">
                <a:latin typeface="Oswald"/>
                <a:ea typeface="Oswald"/>
                <a:cs typeface="Oswald"/>
                <a:sym typeface="Oswald"/>
              </a:defRPr>
            </a:lvl1pPr>
          </a:lstStyle>
          <a:p/>
        </p:txBody>
      </p:sp>
      <p:sp>
        <p:nvSpPr>
          <p:cNvPr id="57" name="Shape 5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8" name="Shape 58"/>
        <p:cNvGrpSpPr/>
        <p:nvPr/>
      </p:nvGrpSpPr>
      <p:grpSpPr>
        <a:xfrm>
          <a:off x="0" y="0"/>
          <a:ext cx="0" cy="0"/>
          <a:chOff x="0" y="0"/>
          <a:chExt cx="0" cy="0"/>
        </a:xfrm>
      </p:grpSpPr>
      <p:cxnSp>
        <p:nvCxnSpPr>
          <p:cNvPr id="59" name="Shape 59"/>
          <p:cNvCxnSpPr/>
          <p:nvPr/>
        </p:nvCxnSpPr>
        <p:spPr>
          <a:xfrm>
            <a:off x="413275" y="2988275"/>
            <a:ext cx="910499" cy="0"/>
          </a:xfrm>
          <a:prstGeom prst="straightConnector1">
            <a:avLst/>
          </a:prstGeom>
          <a:noFill/>
          <a:ln cap="flat" cmpd="sng" w="28575">
            <a:solidFill>
              <a:schemeClr val="dk1"/>
            </a:solidFill>
            <a:prstDash val="lgDash"/>
            <a:round/>
            <a:headEnd len="med" w="med" type="none"/>
            <a:tailEnd len="med" w="med" type="none"/>
          </a:ln>
        </p:spPr>
      </p:cxnSp>
      <p:sp>
        <p:nvSpPr>
          <p:cNvPr id="60" name="Shape 60"/>
          <p:cNvSpPr txBox="1"/>
          <p:nvPr>
            <p:ph type="title"/>
          </p:nvPr>
        </p:nvSpPr>
        <p:spPr>
          <a:xfrm>
            <a:off x="311700" y="1106125"/>
            <a:ext cx="8520599" cy="1963500"/>
          </a:xfrm>
          <a:prstGeom prst="rect">
            <a:avLst/>
          </a:prstGeom>
        </p:spPr>
        <p:txBody>
          <a:bodyPr anchorCtr="0" anchor="b" bIns="91425" lIns="91425" rIns="91425" tIns="91425"/>
          <a:lstStyle>
            <a:lvl1pPr lvl="0">
              <a:spcBef>
                <a:spcPts val="0"/>
              </a:spcBef>
              <a:buSzPct val="100000"/>
              <a:defRPr sz="12000"/>
            </a:lvl1pPr>
            <a:lvl2pPr lvl="1">
              <a:spcBef>
                <a:spcPts val="0"/>
              </a:spcBef>
              <a:buSzPct val="100000"/>
              <a:defRPr sz="12000"/>
            </a:lvl2pPr>
            <a:lvl3pPr lvl="2">
              <a:spcBef>
                <a:spcPts val="0"/>
              </a:spcBef>
              <a:buSzPct val="100000"/>
              <a:defRPr sz="12000"/>
            </a:lvl3pPr>
            <a:lvl4pPr lvl="3">
              <a:spcBef>
                <a:spcPts val="0"/>
              </a:spcBef>
              <a:buSzPct val="100000"/>
              <a:defRPr sz="12000"/>
            </a:lvl4pPr>
            <a:lvl5pPr lvl="4">
              <a:spcBef>
                <a:spcPts val="0"/>
              </a:spcBef>
              <a:buSzPct val="100000"/>
              <a:defRPr sz="12000"/>
            </a:lvl5pPr>
            <a:lvl6pPr lvl="5">
              <a:spcBef>
                <a:spcPts val="0"/>
              </a:spcBef>
              <a:buSzPct val="100000"/>
              <a:defRPr sz="12000"/>
            </a:lvl6pPr>
            <a:lvl7pPr lvl="6">
              <a:spcBef>
                <a:spcPts val="0"/>
              </a:spcBef>
              <a:buSzPct val="100000"/>
              <a:defRPr sz="12000"/>
            </a:lvl7pPr>
            <a:lvl8pPr lvl="7">
              <a:spcBef>
                <a:spcPts val="0"/>
              </a:spcBef>
              <a:buSzPct val="100000"/>
              <a:defRPr sz="12000"/>
            </a:lvl8pPr>
            <a:lvl9pPr lvl="8">
              <a:spcBef>
                <a:spcPts val="0"/>
              </a:spcBef>
              <a:buSzPct val="100000"/>
              <a:defRPr sz="12000"/>
            </a:lvl9pPr>
          </a:lstStyle>
          <a:p/>
        </p:txBody>
      </p:sp>
      <p:sp>
        <p:nvSpPr>
          <p:cNvPr id="61" name="Shape 61"/>
          <p:cNvSpPr txBox="1"/>
          <p:nvPr>
            <p:ph idx="1" type="body"/>
          </p:nvPr>
        </p:nvSpPr>
        <p:spPr>
          <a:xfrm>
            <a:off x="311700" y="3152225"/>
            <a:ext cx="8520599" cy="1300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62" name="Shape 6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3" name="Shape 63"/>
        <p:cNvGrpSpPr/>
        <p:nvPr/>
      </p:nvGrpSpPr>
      <p:grpSpPr>
        <a:xfrm>
          <a:off x="0" y="0"/>
          <a:ext cx="0" cy="0"/>
          <a:chOff x="0" y="0"/>
          <a:chExt cx="0" cy="0"/>
        </a:xfrm>
      </p:grpSpPr>
      <p:sp>
        <p:nvSpPr>
          <p:cNvPr id="64" name="Shape 6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rt">
    <p:bg>
      <p:bgPr>
        <a:blipFill rotWithShape="1">
          <a:blip r:embed="rId2">
            <a:alphaModFix/>
          </a:blip>
          <a:stretch>
            <a:fillRect b="0" l="0" r="0" t="0"/>
          </a:stretch>
        </a:blipFill>
      </p:bgPr>
    </p:bg>
    <p:spTree>
      <p:nvGrpSpPr>
        <p:cNvPr id="68" name="Shape 68"/>
        <p:cNvGrpSpPr/>
        <p:nvPr/>
      </p:nvGrpSpPr>
      <p:grpSpPr>
        <a:xfrm>
          <a:off x="0" y="0"/>
          <a:ext cx="0" cy="0"/>
          <a:chOff x="0" y="0"/>
          <a:chExt cx="0" cy="0"/>
        </a:xfrm>
      </p:grpSpPr>
      <p:sp>
        <p:nvSpPr>
          <p:cNvPr id="69" name="Shape 69"/>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 name="Shape 70"/>
          <p:cNvSpPr/>
          <p:nvPr/>
        </p:nvSpPr>
        <p:spPr>
          <a:xfrm>
            <a:off x="2747950" y="612970"/>
            <a:ext cx="3782700" cy="3782700"/>
          </a:xfrm>
          <a:prstGeom prst="ellipse">
            <a:avLst/>
          </a:prstGeom>
          <a:solidFill>
            <a:srgbClr val="FF0000">
              <a:alpha val="8275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71" name="Shape 71"/>
          <p:cNvSpPr txBox="1"/>
          <p:nvPr>
            <p:ph type="title"/>
          </p:nvPr>
        </p:nvSpPr>
        <p:spPr>
          <a:xfrm>
            <a:off x="3028700" y="529375"/>
            <a:ext cx="3048000" cy="20445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rgbClr val="FFFFFF"/>
              </a:buClr>
              <a:buFont typeface="Muli"/>
              <a:buNone/>
              <a:defRPr b="1" i="0" sz="2600" u="none" cap="none" strike="noStrike">
                <a:solidFill>
                  <a:srgbClr val="FFFFFF"/>
                </a:solidFill>
                <a:latin typeface="Muli"/>
                <a:ea typeface="Muli"/>
                <a:cs typeface="Muli"/>
                <a:sym typeface="Muli"/>
              </a:defRPr>
            </a:lvl1pPr>
            <a:lvl2pPr indent="0" lvl="1" rtl="0">
              <a:spcBef>
                <a:spcPts val="0"/>
              </a:spcBef>
              <a:buClr>
                <a:srgbClr val="FFFFFF"/>
              </a:buClr>
              <a:buFont typeface="Muli"/>
              <a:buNone/>
              <a:defRPr b="1" sz="2400">
                <a:solidFill>
                  <a:srgbClr val="FFFFFF"/>
                </a:solidFill>
                <a:latin typeface="Muli"/>
                <a:ea typeface="Muli"/>
                <a:cs typeface="Muli"/>
                <a:sym typeface="Muli"/>
              </a:defRPr>
            </a:lvl2pPr>
            <a:lvl3pPr indent="0" lvl="2" rtl="0">
              <a:spcBef>
                <a:spcPts val="0"/>
              </a:spcBef>
              <a:buClr>
                <a:srgbClr val="FFFFFF"/>
              </a:buClr>
              <a:buFont typeface="Muli"/>
              <a:buNone/>
              <a:defRPr b="1" sz="2400">
                <a:solidFill>
                  <a:srgbClr val="FFFFFF"/>
                </a:solidFill>
                <a:latin typeface="Muli"/>
                <a:ea typeface="Muli"/>
                <a:cs typeface="Muli"/>
                <a:sym typeface="Muli"/>
              </a:defRPr>
            </a:lvl3pPr>
            <a:lvl4pPr indent="0" lvl="3" rtl="0">
              <a:spcBef>
                <a:spcPts val="0"/>
              </a:spcBef>
              <a:buClr>
                <a:srgbClr val="FFFFFF"/>
              </a:buClr>
              <a:buFont typeface="Muli"/>
              <a:buNone/>
              <a:defRPr b="1" sz="2400">
                <a:solidFill>
                  <a:srgbClr val="FFFFFF"/>
                </a:solidFill>
                <a:latin typeface="Muli"/>
                <a:ea typeface="Muli"/>
                <a:cs typeface="Muli"/>
                <a:sym typeface="Muli"/>
              </a:defRPr>
            </a:lvl4pPr>
            <a:lvl5pPr indent="0" lvl="4" rtl="0">
              <a:spcBef>
                <a:spcPts val="0"/>
              </a:spcBef>
              <a:buClr>
                <a:srgbClr val="FFFFFF"/>
              </a:buClr>
              <a:buFont typeface="Muli"/>
              <a:buNone/>
              <a:defRPr b="1" sz="2400">
                <a:solidFill>
                  <a:srgbClr val="FFFFFF"/>
                </a:solidFill>
                <a:latin typeface="Muli"/>
                <a:ea typeface="Muli"/>
                <a:cs typeface="Muli"/>
                <a:sym typeface="Muli"/>
              </a:defRPr>
            </a:lvl5pPr>
            <a:lvl6pPr indent="0" lvl="5" rtl="0">
              <a:spcBef>
                <a:spcPts val="0"/>
              </a:spcBef>
              <a:buClr>
                <a:srgbClr val="FFFFFF"/>
              </a:buClr>
              <a:buFont typeface="Muli"/>
              <a:buNone/>
              <a:defRPr b="1" sz="2400">
                <a:solidFill>
                  <a:srgbClr val="FFFFFF"/>
                </a:solidFill>
                <a:latin typeface="Muli"/>
                <a:ea typeface="Muli"/>
                <a:cs typeface="Muli"/>
                <a:sym typeface="Muli"/>
              </a:defRPr>
            </a:lvl6pPr>
            <a:lvl7pPr indent="0" lvl="6" rtl="0">
              <a:spcBef>
                <a:spcPts val="0"/>
              </a:spcBef>
              <a:buClr>
                <a:srgbClr val="FFFFFF"/>
              </a:buClr>
              <a:buFont typeface="Muli"/>
              <a:buNone/>
              <a:defRPr b="1" sz="2400">
                <a:solidFill>
                  <a:srgbClr val="FFFFFF"/>
                </a:solidFill>
                <a:latin typeface="Muli"/>
                <a:ea typeface="Muli"/>
                <a:cs typeface="Muli"/>
                <a:sym typeface="Muli"/>
              </a:defRPr>
            </a:lvl7pPr>
            <a:lvl8pPr indent="0" lvl="7" rtl="0">
              <a:spcBef>
                <a:spcPts val="0"/>
              </a:spcBef>
              <a:buClr>
                <a:srgbClr val="FFFFFF"/>
              </a:buClr>
              <a:buFont typeface="Muli"/>
              <a:buNone/>
              <a:defRPr b="1" sz="2400">
                <a:solidFill>
                  <a:srgbClr val="FFFFFF"/>
                </a:solidFill>
                <a:latin typeface="Muli"/>
                <a:ea typeface="Muli"/>
                <a:cs typeface="Muli"/>
                <a:sym typeface="Muli"/>
              </a:defRPr>
            </a:lvl8pPr>
            <a:lvl9pPr indent="0" lvl="8" rtl="0">
              <a:spcBef>
                <a:spcPts val="0"/>
              </a:spcBef>
              <a:buClr>
                <a:srgbClr val="FFFFFF"/>
              </a:buClr>
              <a:buFont typeface="Muli"/>
              <a:buNone/>
              <a:defRPr b="1" sz="2400">
                <a:solidFill>
                  <a:srgbClr val="FFFFFF"/>
                </a:solidFill>
                <a:latin typeface="Muli"/>
                <a:ea typeface="Muli"/>
                <a:cs typeface="Muli"/>
                <a:sym typeface="Mul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ecord">
    <p:spTree>
      <p:nvGrpSpPr>
        <p:cNvPr id="72" name="Shape 72"/>
        <p:cNvGrpSpPr/>
        <p:nvPr/>
      </p:nvGrpSpPr>
      <p:grpSpPr>
        <a:xfrm>
          <a:off x="0" y="0"/>
          <a:ext cx="0" cy="0"/>
          <a:chOff x="0" y="0"/>
          <a:chExt cx="0" cy="0"/>
        </a:xfrm>
      </p:grpSpPr>
      <p:pic>
        <p:nvPicPr>
          <p:cNvPr descr="6732501771_bd70f2cbd9_o.jpg" id="73" name="Shape 73"/>
          <p:cNvPicPr preferRelativeResize="0"/>
          <p:nvPr/>
        </p:nvPicPr>
        <p:blipFill rotWithShape="1">
          <a:blip r:embed="rId2">
            <a:alphaModFix/>
          </a:blip>
          <a:srcRect b="15081" l="0" r="0" t="0"/>
          <a:stretch/>
        </p:blipFill>
        <p:spPr>
          <a:xfrm>
            <a:off x="0" y="0"/>
            <a:ext cx="9144000" cy="5156400"/>
          </a:xfrm>
          <a:prstGeom prst="rect">
            <a:avLst/>
          </a:prstGeom>
          <a:noFill/>
          <a:ln>
            <a:noFill/>
          </a:ln>
        </p:spPr>
      </p:pic>
      <p:sp>
        <p:nvSpPr>
          <p:cNvPr id="74" name="Shape 74"/>
          <p:cNvSpPr/>
          <p:nvPr/>
        </p:nvSpPr>
        <p:spPr>
          <a:xfrm>
            <a:off x="0" y="-12750"/>
            <a:ext cx="9144000" cy="5169000"/>
          </a:xfrm>
          <a:prstGeom prst="rect">
            <a:avLst/>
          </a:prstGeom>
          <a:solidFill>
            <a:srgbClr val="FFFFFF">
              <a:alpha val="666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 name="Shape 75"/>
          <p:cNvSpPr/>
          <p:nvPr/>
        </p:nvSpPr>
        <p:spPr>
          <a:xfrm>
            <a:off x="5322341" y="612970"/>
            <a:ext cx="3782700" cy="3782700"/>
          </a:xfrm>
          <a:prstGeom prst="ellipse">
            <a:avLst/>
          </a:prstGeom>
          <a:solidFill>
            <a:srgbClr val="FF0000">
              <a:alpha val="8275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76" name="Shape 76"/>
          <p:cNvSpPr txBox="1"/>
          <p:nvPr>
            <p:ph idx="1" type="body"/>
          </p:nvPr>
        </p:nvSpPr>
        <p:spPr>
          <a:xfrm>
            <a:off x="5884862" y="1479550"/>
            <a:ext cx="2768700" cy="20748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FFFFFF"/>
              </a:buClr>
              <a:buFont typeface="Muli"/>
              <a:buNone/>
              <a:defRPr b="1" i="0" sz="4200" u="none" cap="none" strike="noStrike">
                <a:solidFill>
                  <a:srgbClr val="FFFFFF"/>
                </a:solidFill>
                <a:latin typeface="Muli"/>
                <a:ea typeface="Muli"/>
                <a:cs typeface="Muli"/>
                <a:sym typeface="Muli"/>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estion">
    <p:spTree>
      <p:nvGrpSpPr>
        <p:cNvPr id="77" name="Shape 77"/>
        <p:cNvGrpSpPr/>
        <p:nvPr/>
      </p:nvGrpSpPr>
      <p:grpSpPr>
        <a:xfrm>
          <a:off x="0" y="0"/>
          <a:ext cx="0" cy="0"/>
          <a:chOff x="0" y="0"/>
          <a:chExt cx="0" cy="0"/>
        </a:xfrm>
      </p:grpSpPr>
      <p:pic>
        <p:nvPicPr>
          <p:cNvPr descr="2200500024_33038620af_o.jpg" id="78" name="Shape 78"/>
          <p:cNvPicPr preferRelativeResize="0"/>
          <p:nvPr/>
        </p:nvPicPr>
        <p:blipFill rotWithShape="1">
          <a:blip r:embed="rId2">
            <a:alphaModFix/>
          </a:blip>
          <a:srcRect b="25110" l="0" r="0" t="12704"/>
          <a:stretch/>
        </p:blipFill>
        <p:spPr>
          <a:xfrm>
            <a:off x="0" y="0"/>
            <a:ext cx="9144000" cy="5169000"/>
          </a:xfrm>
          <a:prstGeom prst="rect">
            <a:avLst/>
          </a:prstGeom>
          <a:noFill/>
          <a:ln>
            <a:noFill/>
          </a:ln>
        </p:spPr>
      </p:pic>
      <p:sp>
        <p:nvSpPr>
          <p:cNvPr id="79" name="Shape 79"/>
          <p:cNvSpPr/>
          <p:nvPr/>
        </p:nvSpPr>
        <p:spPr>
          <a:xfrm>
            <a:off x="0" y="0"/>
            <a:ext cx="9144000" cy="5169000"/>
          </a:xfrm>
          <a:prstGeom prst="rect">
            <a:avLst/>
          </a:prstGeom>
          <a:solidFill>
            <a:srgbClr val="FFFFFF">
              <a:alpha val="8471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 name="Shape 80"/>
          <p:cNvSpPr txBox="1"/>
          <p:nvPr>
            <p:ph idx="1" type="body"/>
          </p:nvPr>
        </p:nvSpPr>
        <p:spPr>
          <a:xfrm>
            <a:off x="-92512" y="1900201"/>
            <a:ext cx="9329100" cy="1368600"/>
          </a:xfrm>
          <a:prstGeom prst="rect">
            <a:avLst/>
          </a:prstGeom>
          <a:solidFill>
            <a:srgbClr val="FF0000">
              <a:alpha val="80000"/>
            </a:srgbClr>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1" i="1" sz="2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ate">
    <p:bg>
      <p:bgPr>
        <a:blipFill rotWithShape="1">
          <a:blip r:embed="rId2">
            <a:alphaModFix/>
          </a:blip>
          <a:stretch>
            <a:fillRect b="0" l="0" r="0" t="0"/>
          </a:stretch>
        </a:blipFill>
      </p:bgPr>
    </p:bg>
    <p:spTree>
      <p:nvGrpSpPr>
        <p:cNvPr id="81" name="Shape 81"/>
        <p:cNvGrpSpPr/>
        <p:nvPr/>
      </p:nvGrpSpPr>
      <p:grpSpPr>
        <a:xfrm>
          <a:off x="0" y="0"/>
          <a:ext cx="0" cy="0"/>
          <a:chOff x="0" y="0"/>
          <a:chExt cx="0" cy="0"/>
        </a:xfrm>
      </p:grpSpPr>
      <p:sp>
        <p:nvSpPr>
          <p:cNvPr id="82" name="Shape 82"/>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3" name="Shape 83"/>
          <p:cNvSpPr/>
          <p:nvPr/>
        </p:nvSpPr>
        <p:spPr>
          <a:xfrm>
            <a:off x="150" y="1350741"/>
            <a:ext cx="9144000" cy="2441999"/>
          </a:xfrm>
          <a:prstGeom prst="rect">
            <a:avLst/>
          </a:prstGeom>
          <a:solidFill>
            <a:srgbClr val="FF0000">
              <a:alpha val="8275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4" name="Shape 84"/>
          <p:cNvSpPr txBox="1"/>
          <p:nvPr>
            <p:ph idx="1" type="body"/>
          </p:nvPr>
        </p:nvSpPr>
        <p:spPr>
          <a:xfrm>
            <a:off x="1101058" y="2911950"/>
            <a:ext cx="6941700" cy="9144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FFFFFF"/>
              </a:buClr>
              <a:buFont typeface="Muli"/>
              <a:buNone/>
              <a:defRPr b="0" i="1" sz="2400" u="none" cap="none" strike="noStrike">
                <a:solidFill>
                  <a:srgbClr val="FFFFFF"/>
                </a:solidFill>
                <a:latin typeface="Calibri"/>
                <a:ea typeface="Calibri"/>
                <a:cs typeface="Calibri"/>
                <a:sym typeface="Calibri"/>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85" name="Shape 85"/>
          <p:cNvSpPr txBox="1"/>
          <p:nvPr>
            <p:ph idx="2" type="body"/>
          </p:nvPr>
        </p:nvSpPr>
        <p:spPr>
          <a:xfrm>
            <a:off x="1253458" y="1354570"/>
            <a:ext cx="6941700" cy="9144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FFFFFF"/>
              </a:buClr>
              <a:buFont typeface="Muli"/>
              <a:buNone/>
              <a:defRPr b="1" i="0" sz="3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hapter">
    <p:spTree>
      <p:nvGrpSpPr>
        <p:cNvPr id="86" name="Shape 86"/>
        <p:cNvGrpSpPr/>
        <p:nvPr/>
      </p:nvGrpSpPr>
      <p:grpSpPr>
        <a:xfrm>
          <a:off x="0" y="0"/>
          <a:ext cx="0" cy="0"/>
          <a:chOff x="0" y="0"/>
          <a:chExt cx="0" cy="0"/>
        </a:xfrm>
      </p:grpSpPr>
      <p:pic>
        <p:nvPicPr>
          <p:cNvPr descr="15882620368_385a551dfe_h.jpg" id="87" name="Shape 87"/>
          <p:cNvPicPr preferRelativeResize="0"/>
          <p:nvPr/>
        </p:nvPicPr>
        <p:blipFill rotWithShape="1">
          <a:blip r:embed="rId2">
            <a:alphaModFix/>
          </a:blip>
          <a:srcRect b="17115" l="0" r="0" t="0"/>
          <a:stretch/>
        </p:blipFill>
        <p:spPr>
          <a:xfrm>
            <a:off x="-33122" y="0"/>
            <a:ext cx="9210300" cy="5143500"/>
          </a:xfrm>
          <a:prstGeom prst="rect">
            <a:avLst/>
          </a:prstGeom>
          <a:noFill/>
          <a:ln>
            <a:noFill/>
          </a:ln>
        </p:spPr>
      </p:pic>
      <p:sp>
        <p:nvSpPr>
          <p:cNvPr id="88" name="Shape 88"/>
          <p:cNvSpPr/>
          <p:nvPr/>
        </p:nvSpPr>
        <p:spPr>
          <a:xfrm>
            <a:off x="-33122" y="0"/>
            <a:ext cx="9210300" cy="5169000"/>
          </a:xfrm>
          <a:prstGeom prst="rect">
            <a:avLst/>
          </a:prstGeom>
          <a:solidFill>
            <a:srgbClr val="FFFFFF">
              <a:alpha val="8471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9" name="Shape 89"/>
          <p:cNvSpPr/>
          <p:nvPr/>
        </p:nvSpPr>
        <p:spPr>
          <a:xfrm>
            <a:off x="922851" y="2729719"/>
            <a:ext cx="3225299" cy="2439300"/>
          </a:xfrm>
          <a:prstGeom prst="rect">
            <a:avLst/>
          </a:prstGeom>
          <a:solidFill>
            <a:srgbClr val="FF0000">
              <a:alpha val="8078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90" name="Shape 90"/>
          <p:cNvSpPr txBox="1"/>
          <p:nvPr>
            <p:ph idx="1" type="body"/>
          </p:nvPr>
        </p:nvSpPr>
        <p:spPr>
          <a:xfrm>
            <a:off x="1041400" y="2795449"/>
            <a:ext cx="2988000" cy="22566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0" i="0" sz="16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2pPr>
            <a:lvl3pPr indent="0" lvl="2"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3pPr>
            <a:lvl4pPr indent="0" lvl="3"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4pPr>
            <a:lvl5pPr indent="0" lvl="4"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91" name="Shape 91"/>
          <p:cNvSpPr txBox="1"/>
          <p:nvPr>
            <p:ph idx="2" type="body"/>
          </p:nvPr>
        </p:nvSpPr>
        <p:spPr>
          <a:xfrm>
            <a:off x="923608" y="630375"/>
            <a:ext cx="7885200" cy="1891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1" i="0" sz="6600" u="none" cap="none" strike="noStrike">
                <a:solidFill>
                  <a:srgbClr val="FF0000"/>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ark">
    <p:bg>
      <p:bgPr>
        <a:blipFill rotWithShape="1">
          <a:blip r:embed="rId2">
            <a:alphaModFix/>
          </a:blip>
          <a:stretch>
            <a:fillRect b="0" l="0" r="0" t="0"/>
          </a:stretch>
        </a:blipFill>
      </p:bgPr>
    </p:bg>
    <p:spTree>
      <p:nvGrpSpPr>
        <p:cNvPr id="92" name="Shape 92"/>
        <p:cNvGrpSpPr/>
        <p:nvPr/>
      </p:nvGrpSpPr>
      <p:grpSpPr>
        <a:xfrm>
          <a:off x="0" y="0"/>
          <a:ext cx="0" cy="0"/>
          <a:chOff x="0" y="0"/>
          <a:chExt cx="0" cy="0"/>
        </a:xfrm>
      </p:grpSpPr>
      <p:sp>
        <p:nvSpPr>
          <p:cNvPr id="93" name="Shape 93"/>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 name="Shape 94"/>
          <p:cNvSpPr/>
          <p:nvPr/>
        </p:nvSpPr>
        <p:spPr>
          <a:xfrm>
            <a:off x="-150" y="0"/>
            <a:ext cx="9144000" cy="5143500"/>
          </a:xfrm>
          <a:prstGeom prst="rect">
            <a:avLst/>
          </a:prstGeom>
          <a:solidFill>
            <a:srgbClr val="595959">
              <a:alpha val="866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5" name="Shape 95"/>
          <p:cNvSpPr txBox="1"/>
          <p:nvPr>
            <p:ph idx="1" type="body"/>
          </p:nvPr>
        </p:nvSpPr>
        <p:spPr>
          <a:xfrm>
            <a:off x="165643" y="979592"/>
            <a:ext cx="8743200" cy="409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2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96" name="Shape 96"/>
          <p:cNvSpPr txBox="1"/>
          <p:nvPr>
            <p:ph type="title"/>
          </p:nvPr>
        </p:nvSpPr>
        <p:spPr>
          <a:xfrm>
            <a:off x="165468" y="146175"/>
            <a:ext cx="8743200" cy="659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3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ight-Side">
    <p:spTree>
      <p:nvGrpSpPr>
        <p:cNvPr id="97" name="Shape 97"/>
        <p:cNvGrpSpPr/>
        <p:nvPr/>
      </p:nvGrpSpPr>
      <p:grpSpPr>
        <a:xfrm>
          <a:off x="0" y="0"/>
          <a:ext cx="0" cy="0"/>
          <a:chOff x="0" y="0"/>
          <a:chExt cx="0" cy="0"/>
        </a:xfrm>
      </p:grpSpPr>
      <p:sp>
        <p:nvSpPr>
          <p:cNvPr id="98" name="Shape 98"/>
          <p:cNvSpPr/>
          <p:nvPr/>
        </p:nvSpPr>
        <p:spPr>
          <a:xfrm>
            <a:off x="4572000" y="0"/>
            <a:ext cx="4572000" cy="5143500"/>
          </a:xfrm>
          <a:prstGeom prst="rect">
            <a:avLst/>
          </a:prstGeom>
          <a:solidFill>
            <a:srgbClr val="595959">
              <a:alpha val="8863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9" name="Shape 99"/>
          <p:cNvSpPr txBox="1"/>
          <p:nvPr>
            <p:ph type="title"/>
          </p:nvPr>
        </p:nvSpPr>
        <p:spPr>
          <a:xfrm>
            <a:off x="4704641" y="302375"/>
            <a:ext cx="41310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100" name="Shape 100"/>
          <p:cNvSpPr txBox="1"/>
          <p:nvPr>
            <p:ph idx="1" type="body"/>
          </p:nvPr>
        </p:nvSpPr>
        <p:spPr>
          <a:xfrm>
            <a:off x="4704746" y="1089224"/>
            <a:ext cx="4131000" cy="388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5" name="Shape 15"/>
        <p:cNvGrpSpPr/>
        <p:nvPr/>
      </p:nvGrpSpPr>
      <p:grpSpPr>
        <a:xfrm>
          <a:off x="0" y="0"/>
          <a:ext cx="0" cy="0"/>
          <a:chOff x="0" y="0"/>
          <a:chExt cx="0" cy="0"/>
        </a:xfrm>
      </p:grpSpPr>
      <p:sp>
        <p:nvSpPr>
          <p:cNvPr id="16" name="Shape 16"/>
          <p:cNvSpPr/>
          <p:nvPr/>
        </p:nvSpPr>
        <p:spPr>
          <a:xfrm>
            <a:off x="0" y="1567350"/>
            <a:ext cx="9144000" cy="2008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title"/>
          </p:nvPr>
        </p:nvSpPr>
        <p:spPr>
          <a:xfrm>
            <a:off x="430800" y="1889700"/>
            <a:ext cx="8282399" cy="1516500"/>
          </a:xfrm>
          <a:prstGeom prst="rect">
            <a:avLst/>
          </a:prstGeom>
        </p:spPr>
        <p:txBody>
          <a:bodyPr anchorCtr="0" anchor="ctr" bIns="91425" lIns="91425" rIns="91425" tIns="91425"/>
          <a:lstStyle>
            <a:lvl1pPr lvl="0" algn="ctr">
              <a:spcBef>
                <a:spcPts val="0"/>
              </a:spcBef>
              <a:buClr>
                <a:schemeClr val="lt1"/>
              </a:buClr>
              <a:buSzPct val="100000"/>
              <a:defRPr sz="3600">
                <a:solidFill>
                  <a:schemeClr val="lt1"/>
                </a:solidFill>
              </a:defRPr>
            </a:lvl1pPr>
            <a:lvl2pPr lvl="1" algn="ctr">
              <a:spcBef>
                <a:spcPts val="0"/>
              </a:spcBef>
              <a:buClr>
                <a:schemeClr val="lt1"/>
              </a:buClr>
              <a:buSzPct val="100000"/>
              <a:defRPr sz="3600">
                <a:solidFill>
                  <a:schemeClr val="lt1"/>
                </a:solidFill>
              </a:defRPr>
            </a:lvl2pPr>
            <a:lvl3pPr lvl="2" algn="ctr">
              <a:spcBef>
                <a:spcPts val="0"/>
              </a:spcBef>
              <a:buClr>
                <a:schemeClr val="lt1"/>
              </a:buClr>
              <a:buSzPct val="100000"/>
              <a:defRPr sz="3600">
                <a:solidFill>
                  <a:schemeClr val="lt1"/>
                </a:solidFill>
              </a:defRPr>
            </a:lvl3pPr>
            <a:lvl4pPr lvl="3" algn="ctr">
              <a:spcBef>
                <a:spcPts val="0"/>
              </a:spcBef>
              <a:buClr>
                <a:schemeClr val="lt1"/>
              </a:buClr>
              <a:buSzPct val="100000"/>
              <a:defRPr sz="3600">
                <a:solidFill>
                  <a:schemeClr val="lt1"/>
                </a:solidFill>
              </a:defRPr>
            </a:lvl4pPr>
            <a:lvl5pPr lvl="4" algn="ctr">
              <a:spcBef>
                <a:spcPts val="0"/>
              </a:spcBef>
              <a:buClr>
                <a:schemeClr val="lt1"/>
              </a:buClr>
              <a:buSzPct val="100000"/>
              <a:defRPr sz="3600">
                <a:solidFill>
                  <a:schemeClr val="lt1"/>
                </a:solidFill>
              </a:defRPr>
            </a:lvl5pPr>
            <a:lvl6pPr lvl="5" algn="ctr">
              <a:spcBef>
                <a:spcPts val="0"/>
              </a:spcBef>
              <a:buClr>
                <a:schemeClr val="lt1"/>
              </a:buClr>
              <a:buSzPct val="100000"/>
              <a:defRPr sz="3600">
                <a:solidFill>
                  <a:schemeClr val="lt1"/>
                </a:solidFill>
              </a:defRPr>
            </a:lvl6pPr>
            <a:lvl7pPr lvl="6" algn="ctr">
              <a:spcBef>
                <a:spcPts val="0"/>
              </a:spcBef>
              <a:buClr>
                <a:schemeClr val="lt1"/>
              </a:buClr>
              <a:buSzPct val="100000"/>
              <a:defRPr sz="3600">
                <a:solidFill>
                  <a:schemeClr val="lt1"/>
                </a:solidFill>
              </a:defRPr>
            </a:lvl7pPr>
            <a:lvl8pPr lvl="7" algn="ctr">
              <a:spcBef>
                <a:spcPts val="0"/>
              </a:spcBef>
              <a:buClr>
                <a:schemeClr val="lt1"/>
              </a:buClr>
              <a:buSzPct val="100000"/>
              <a:defRPr sz="3600">
                <a:solidFill>
                  <a:schemeClr val="lt1"/>
                </a:solidFill>
              </a:defRPr>
            </a:lvl8pPr>
            <a:lvl9pPr lvl="8" algn="ctr">
              <a:spcBef>
                <a:spcPts val="0"/>
              </a:spcBef>
              <a:buClr>
                <a:schemeClr val="lt1"/>
              </a:buClr>
              <a:buSzPct val="100000"/>
              <a:defRPr sz="3600">
                <a:solidFill>
                  <a:schemeClr val="lt1"/>
                </a:solidFill>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eft">
    <p:spTree>
      <p:nvGrpSpPr>
        <p:cNvPr id="101" name="Shape 101"/>
        <p:cNvGrpSpPr/>
        <p:nvPr/>
      </p:nvGrpSpPr>
      <p:grpSpPr>
        <a:xfrm>
          <a:off x="0" y="0"/>
          <a:ext cx="0" cy="0"/>
          <a:chOff x="0" y="0"/>
          <a:chExt cx="0" cy="0"/>
        </a:xfrm>
      </p:grpSpPr>
      <p:sp>
        <p:nvSpPr>
          <p:cNvPr id="102" name="Shape 102"/>
          <p:cNvSpPr/>
          <p:nvPr/>
        </p:nvSpPr>
        <p:spPr>
          <a:xfrm>
            <a:off x="0" y="0"/>
            <a:ext cx="4572000" cy="5143500"/>
          </a:xfrm>
          <a:prstGeom prst="rect">
            <a:avLst/>
          </a:prstGeom>
          <a:solidFill>
            <a:srgbClr val="595959">
              <a:alpha val="8980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3" name="Shape 103"/>
          <p:cNvSpPr txBox="1"/>
          <p:nvPr>
            <p:ph type="title"/>
          </p:nvPr>
        </p:nvSpPr>
        <p:spPr>
          <a:xfrm>
            <a:off x="218301" y="302375"/>
            <a:ext cx="41310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104" name="Shape 104"/>
          <p:cNvSpPr txBox="1"/>
          <p:nvPr>
            <p:ph idx="1" type="body"/>
          </p:nvPr>
        </p:nvSpPr>
        <p:spPr>
          <a:xfrm>
            <a:off x="218407" y="1089224"/>
            <a:ext cx="4131000" cy="388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2 Column">
    <p:spTree>
      <p:nvGrpSpPr>
        <p:cNvPr id="105" name="Shape 105"/>
        <p:cNvGrpSpPr/>
        <p:nvPr/>
      </p:nvGrpSpPr>
      <p:grpSpPr>
        <a:xfrm>
          <a:off x="0" y="0"/>
          <a:ext cx="0" cy="0"/>
          <a:chOff x="0" y="0"/>
          <a:chExt cx="0" cy="0"/>
        </a:xfrm>
      </p:grpSpPr>
      <p:pic>
        <p:nvPicPr>
          <p:cNvPr descr="id_word_cloud.png" id="106" name="Shape 106"/>
          <p:cNvPicPr preferRelativeResize="0"/>
          <p:nvPr/>
        </p:nvPicPr>
        <p:blipFill rotWithShape="1">
          <a:blip r:embed="rId2">
            <a:alphaModFix/>
          </a:blip>
          <a:srcRect b="0" l="0" r="0" t="0"/>
          <a:stretch/>
        </p:blipFill>
        <p:spPr>
          <a:xfrm>
            <a:off x="0" y="0"/>
            <a:ext cx="7677000" cy="5143500"/>
          </a:xfrm>
          <a:prstGeom prst="rect">
            <a:avLst/>
          </a:prstGeom>
          <a:noFill/>
          <a:ln>
            <a:noFill/>
          </a:ln>
        </p:spPr>
      </p:pic>
      <p:sp>
        <p:nvSpPr>
          <p:cNvPr id="107" name="Shape 107"/>
          <p:cNvSpPr/>
          <p:nvPr/>
        </p:nvSpPr>
        <p:spPr>
          <a:xfrm>
            <a:off x="0" y="0"/>
            <a:ext cx="9144000" cy="5169000"/>
          </a:xfrm>
          <a:prstGeom prst="rect">
            <a:avLst/>
          </a:prstGeom>
          <a:solidFill>
            <a:srgbClr val="FFFFFF">
              <a:alpha val="9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8" name="Shape 108"/>
          <p:cNvSpPr/>
          <p:nvPr/>
        </p:nvSpPr>
        <p:spPr>
          <a:xfrm>
            <a:off x="2380350" y="0"/>
            <a:ext cx="6763800" cy="5169000"/>
          </a:xfrm>
          <a:prstGeom prst="rect">
            <a:avLst/>
          </a:prstGeom>
          <a:solidFill>
            <a:srgbClr val="595959">
              <a:alpha val="8588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9" name="Shape 109"/>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110" name="Shape 110"/>
          <p:cNvSpPr txBox="1"/>
          <p:nvPr>
            <p:ph idx="1" type="body"/>
          </p:nvPr>
        </p:nvSpPr>
        <p:spPr>
          <a:xfrm>
            <a:off x="2902950" y="1034408"/>
            <a:ext cx="2780700" cy="39537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9pPr>
          </a:lstStyle>
          <a:p/>
        </p:txBody>
      </p:sp>
      <p:sp>
        <p:nvSpPr>
          <p:cNvPr id="111" name="Shape 111"/>
          <p:cNvSpPr txBox="1"/>
          <p:nvPr>
            <p:ph idx="2" type="body"/>
          </p:nvPr>
        </p:nvSpPr>
        <p:spPr>
          <a:xfrm>
            <a:off x="5840728" y="1034408"/>
            <a:ext cx="2780700" cy="39537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 column">
    <p:spTree>
      <p:nvGrpSpPr>
        <p:cNvPr id="112" name="Shape 112"/>
        <p:cNvGrpSpPr/>
        <p:nvPr/>
      </p:nvGrpSpPr>
      <p:grpSpPr>
        <a:xfrm>
          <a:off x="0" y="0"/>
          <a:ext cx="0" cy="0"/>
          <a:chOff x="0" y="0"/>
          <a:chExt cx="0" cy="0"/>
        </a:xfrm>
      </p:grpSpPr>
      <p:pic>
        <p:nvPicPr>
          <p:cNvPr descr="id_word_cloud.png" id="113" name="Shape 113"/>
          <p:cNvPicPr preferRelativeResize="0"/>
          <p:nvPr/>
        </p:nvPicPr>
        <p:blipFill rotWithShape="1">
          <a:blip r:embed="rId2">
            <a:alphaModFix amt="8000"/>
          </a:blip>
          <a:srcRect b="0" l="0" r="0" t="0"/>
          <a:stretch/>
        </p:blipFill>
        <p:spPr>
          <a:xfrm>
            <a:off x="0" y="0"/>
            <a:ext cx="7677000" cy="5143500"/>
          </a:xfrm>
          <a:prstGeom prst="rect">
            <a:avLst/>
          </a:prstGeom>
          <a:noFill/>
          <a:ln>
            <a:noFill/>
          </a:ln>
        </p:spPr>
      </p:pic>
      <p:sp>
        <p:nvSpPr>
          <p:cNvPr id="114" name="Shape 114"/>
          <p:cNvSpPr/>
          <p:nvPr/>
        </p:nvSpPr>
        <p:spPr>
          <a:xfrm>
            <a:off x="2380350" y="0"/>
            <a:ext cx="6763800" cy="5143500"/>
          </a:xfrm>
          <a:prstGeom prst="rect">
            <a:avLst/>
          </a:prstGeom>
          <a:solidFill>
            <a:srgbClr val="595959">
              <a:alpha val="8196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5" name="Shape 115"/>
          <p:cNvSpPr txBox="1"/>
          <p:nvPr>
            <p:ph idx="1" type="body"/>
          </p:nvPr>
        </p:nvSpPr>
        <p:spPr>
          <a:xfrm>
            <a:off x="2902775" y="1538525"/>
            <a:ext cx="1914900" cy="3387000"/>
          </a:xfrm>
          <a:prstGeom prst="rect">
            <a:avLst/>
          </a:prstGeom>
          <a:noFill/>
          <a:ln>
            <a:noFill/>
          </a:ln>
        </p:spPr>
        <p:txBody>
          <a:bodyPr anchorCtr="0" anchor="t" bIns="91425" lIns="91425" rIns="91425" tIns="91425"/>
          <a:lstStyle>
            <a:lvl1pPr indent="-190500" lvl="0" marL="285750" marR="0" rtl="0" algn="l">
              <a:lnSpc>
                <a:spcPct val="130000"/>
              </a:lnSpc>
              <a:spcBef>
                <a:spcPts val="0"/>
              </a:spcBef>
              <a:spcAft>
                <a:spcPts val="0"/>
              </a:spcAft>
              <a:buClr>
                <a:srgbClr val="FFFFFF"/>
              </a:buClr>
              <a:buSzPct val="83332"/>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116" name="Shape 116"/>
          <p:cNvSpPr txBox="1"/>
          <p:nvPr>
            <p:ph idx="2" type="body"/>
          </p:nvPr>
        </p:nvSpPr>
        <p:spPr>
          <a:xfrm>
            <a:off x="4915914" y="1538525"/>
            <a:ext cx="1914900" cy="3387000"/>
          </a:xfrm>
          <a:prstGeom prst="rect">
            <a:avLst/>
          </a:prstGeom>
          <a:noFill/>
          <a:ln>
            <a:noFill/>
          </a:ln>
        </p:spPr>
        <p:txBody>
          <a:bodyPr anchorCtr="0" anchor="t" bIns="91425" lIns="91425" rIns="91425" tIns="91425"/>
          <a:lstStyle>
            <a:lvl1pPr indent="-171450" lvl="0" marL="285750" marR="0" rtl="0" algn="l">
              <a:lnSpc>
                <a:spcPct val="130000"/>
              </a:lnSpc>
              <a:spcBef>
                <a:spcPts val="0"/>
              </a:spcBef>
              <a:spcAft>
                <a:spcPts val="0"/>
              </a:spcAft>
              <a:buClr>
                <a:srgbClr val="FFFFFF"/>
              </a:buClr>
              <a:buSzPct val="100000"/>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9pPr>
          </a:lstStyle>
          <a:p/>
        </p:txBody>
      </p:sp>
      <p:sp>
        <p:nvSpPr>
          <p:cNvPr id="117" name="Shape 117"/>
          <p:cNvSpPr txBox="1"/>
          <p:nvPr>
            <p:ph idx="3" type="body"/>
          </p:nvPr>
        </p:nvSpPr>
        <p:spPr>
          <a:xfrm>
            <a:off x="6929053" y="1538525"/>
            <a:ext cx="1914900" cy="3387000"/>
          </a:xfrm>
          <a:prstGeom prst="rect">
            <a:avLst/>
          </a:prstGeom>
          <a:noFill/>
          <a:ln>
            <a:noFill/>
          </a:ln>
        </p:spPr>
        <p:txBody>
          <a:bodyPr anchorCtr="0" anchor="t" bIns="91425" lIns="91425" rIns="91425" tIns="91425"/>
          <a:lstStyle>
            <a:lvl1pPr indent="-190500" lvl="0" marL="285750" marR="0" rtl="0" algn="l">
              <a:lnSpc>
                <a:spcPct val="130000"/>
              </a:lnSpc>
              <a:spcBef>
                <a:spcPts val="0"/>
              </a:spcBef>
              <a:spcAft>
                <a:spcPts val="0"/>
              </a:spcAft>
              <a:buClr>
                <a:srgbClr val="FFFFFF"/>
              </a:buClr>
              <a:buSzPct val="83332"/>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118" name="Shape 118"/>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IMG-top">
    <p:spTree>
      <p:nvGrpSpPr>
        <p:cNvPr id="119" name="Shape 119"/>
        <p:cNvGrpSpPr/>
        <p:nvPr/>
      </p:nvGrpSpPr>
      <p:grpSpPr>
        <a:xfrm>
          <a:off x="0" y="0"/>
          <a:ext cx="0" cy="0"/>
          <a:chOff x="0" y="0"/>
          <a:chExt cx="0" cy="0"/>
        </a:xfrm>
      </p:grpSpPr>
      <p:sp>
        <p:nvSpPr>
          <p:cNvPr id="120" name="Shape 120"/>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1" name="Shape 121"/>
          <p:cNvSpPr/>
          <p:nvPr/>
        </p:nvSpPr>
        <p:spPr>
          <a:xfrm>
            <a:off x="1190100" y="0"/>
            <a:ext cx="6763800" cy="673200"/>
          </a:xfrm>
          <a:prstGeom prst="rect">
            <a:avLst/>
          </a:prstGeom>
          <a:solidFill>
            <a:srgbClr val="00B2FF">
              <a:alpha val="7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2" name="Shape 122"/>
          <p:cNvSpPr txBox="1"/>
          <p:nvPr>
            <p:ph idx="1" type="body"/>
          </p:nvPr>
        </p:nvSpPr>
        <p:spPr>
          <a:xfrm>
            <a:off x="1190100" y="100"/>
            <a:ext cx="6763800" cy="673200"/>
          </a:xfrm>
          <a:prstGeom prst="rect">
            <a:avLst/>
          </a:prstGeom>
          <a:solidFill>
            <a:srgbClr val="595959"/>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IMG-bottom">
    <p:spTree>
      <p:nvGrpSpPr>
        <p:cNvPr id="123" name="Shape 123"/>
        <p:cNvGrpSpPr/>
        <p:nvPr/>
      </p:nvGrpSpPr>
      <p:grpSpPr>
        <a:xfrm>
          <a:off x="0" y="0"/>
          <a:ext cx="0" cy="0"/>
          <a:chOff x="0" y="0"/>
          <a:chExt cx="0" cy="0"/>
        </a:xfrm>
      </p:grpSpPr>
      <p:sp>
        <p:nvSpPr>
          <p:cNvPr id="124" name="Shape 124"/>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5" name="Shape 125"/>
          <p:cNvSpPr/>
          <p:nvPr/>
        </p:nvSpPr>
        <p:spPr>
          <a:xfrm>
            <a:off x="1190100" y="4470400"/>
            <a:ext cx="6763800" cy="673200"/>
          </a:xfrm>
          <a:prstGeom prst="rect">
            <a:avLst/>
          </a:prstGeom>
          <a:solidFill>
            <a:srgbClr val="00B2FF">
              <a:alpha val="7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6" name="Shape 126"/>
          <p:cNvSpPr txBox="1"/>
          <p:nvPr>
            <p:ph idx="1" type="body"/>
          </p:nvPr>
        </p:nvSpPr>
        <p:spPr>
          <a:xfrm>
            <a:off x="1190100" y="4470500"/>
            <a:ext cx="6763800" cy="673200"/>
          </a:xfrm>
          <a:prstGeom prst="rect">
            <a:avLst/>
          </a:prstGeom>
          <a:solidFill>
            <a:srgbClr val="595959"/>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iddle-Stripe">
    <p:bg>
      <p:bgPr>
        <a:solidFill>
          <a:srgbClr val="FFFFFF"/>
        </a:solidFill>
      </p:bgPr>
    </p:bg>
    <p:spTree>
      <p:nvGrpSpPr>
        <p:cNvPr id="127" name="Shape 127"/>
        <p:cNvGrpSpPr/>
        <p:nvPr/>
      </p:nvGrpSpPr>
      <p:grpSpPr>
        <a:xfrm>
          <a:off x="0" y="0"/>
          <a:ext cx="0" cy="0"/>
          <a:chOff x="0" y="0"/>
          <a:chExt cx="0" cy="0"/>
        </a:xfrm>
      </p:grpSpPr>
      <p:sp>
        <p:nvSpPr>
          <p:cNvPr id="128" name="Shape 128"/>
          <p:cNvSpPr txBox="1"/>
          <p:nvPr>
            <p:ph type="title"/>
          </p:nvPr>
        </p:nvSpPr>
        <p:spPr>
          <a:xfrm>
            <a:off x="2514725" y="-11500"/>
            <a:ext cx="4134000" cy="5210100"/>
          </a:xfrm>
          <a:prstGeom prst="rect">
            <a:avLst/>
          </a:prstGeom>
          <a:solidFill>
            <a:srgbClr val="FF0000">
              <a:alpha val="68630"/>
            </a:srgbClr>
          </a:solidFill>
        </p:spPr>
        <p:txBody>
          <a:bodyPr anchorCtr="0" anchor="t" bIns="91425" lIns="91425" rIns="91425" tIns="91425"/>
          <a:lstStyle>
            <a:lvl1pPr lvl="0" rtl="0">
              <a:spcBef>
                <a:spcPts val="0"/>
              </a:spcBef>
              <a:buNone/>
              <a:defRPr sz="2200">
                <a:latin typeface="Arial"/>
                <a:ea typeface="Arial"/>
                <a:cs typeface="Arial"/>
                <a:sym typeface="A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
        <p:nvSpPr>
          <p:cNvPr id="129" name="Shape 129"/>
          <p:cNvSpPr txBox="1"/>
          <p:nvPr>
            <p:ph idx="1" type="body"/>
          </p:nvPr>
        </p:nvSpPr>
        <p:spPr>
          <a:xfrm>
            <a:off x="2895725" y="1921075"/>
            <a:ext cx="3365400" cy="2952600"/>
          </a:xfrm>
          <a:prstGeom prst="rect">
            <a:avLst/>
          </a:prstGeom>
        </p:spPr>
        <p:txBody>
          <a:bodyPr anchorCtr="0" anchor="t" bIns="91425" lIns="91425" rIns="91425" tIns="91425"/>
          <a:lstStyle>
            <a:lvl1pPr lvl="0" rtl="0">
              <a:spcBef>
                <a:spcPts val="0"/>
              </a:spcBef>
              <a:buSzPct val="100000"/>
              <a:buFont typeface="Arial"/>
              <a:defRPr sz="1800">
                <a:latin typeface="Arial"/>
                <a:ea typeface="Arial"/>
                <a:cs typeface="Arial"/>
                <a:sym typeface="Arial"/>
              </a:defRPr>
            </a:lvl1pPr>
            <a:lvl2pPr lvl="1" rtl="0">
              <a:spcBef>
                <a:spcPts val="0"/>
              </a:spcBef>
              <a:buSzPct val="100000"/>
              <a:buFont typeface="Arial"/>
              <a:defRPr sz="1800">
                <a:latin typeface="Arial"/>
                <a:ea typeface="Arial"/>
                <a:cs typeface="Arial"/>
                <a:sym typeface="Arial"/>
              </a:defRPr>
            </a:lvl2pPr>
            <a:lvl3pPr lvl="2" rtl="0">
              <a:spcBef>
                <a:spcPts val="0"/>
              </a:spcBef>
              <a:buSzPct val="100000"/>
              <a:buFont typeface="Arial"/>
              <a:defRPr sz="1800">
                <a:latin typeface="Arial"/>
                <a:ea typeface="Arial"/>
                <a:cs typeface="Arial"/>
                <a:sym typeface="Arial"/>
              </a:defRPr>
            </a:lvl3pPr>
            <a:lvl4pPr lvl="3" rtl="0">
              <a:spcBef>
                <a:spcPts val="0"/>
              </a:spcBef>
              <a:buSzPct val="100000"/>
              <a:buFont typeface="Arial"/>
              <a:defRPr sz="1800">
                <a:latin typeface="Arial"/>
                <a:ea typeface="Arial"/>
                <a:cs typeface="Arial"/>
                <a:sym typeface="Arial"/>
              </a:defRPr>
            </a:lvl4pPr>
            <a:lvl5pPr lvl="4" rtl="0">
              <a:spcBef>
                <a:spcPts val="0"/>
              </a:spcBef>
              <a:buSzPct val="100000"/>
              <a:buFont typeface="Arial"/>
              <a:defRPr sz="1800">
                <a:latin typeface="Arial"/>
                <a:ea typeface="Arial"/>
                <a:cs typeface="Arial"/>
                <a:sym typeface="Arial"/>
              </a:defRPr>
            </a:lvl5pPr>
            <a:lvl6pPr lvl="5" rtl="0">
              <a:spcBef>
                <a:spcPts val="0"/>
              </a:spcBef>
              <a:buSzPct val="100000"/>
              <a:buFont typeface="Arial"/>
              <a:defRPr sz="1800">
                <a:latin typeface="Arial"/>
                <a:ea typeface="Arial"/>
                <a:cs typeface="Arial"/>
                <a:sym typeface="Arial"/>
              </a:defRPr>
            </a:lvl6pPr>
            <a:lvl7pPr lvl="6" rtl="0">
              <a:spcBef>
                <a:spcPts val="0"/>
              </a:spcBef>
              <a:buSzPct val="100000"/>
              <a:buFont typeface="Arial"/>
              <a:defRPr sz="1800">
                <a:latin typeface="Arial"/>
                <a:ea typeface="Arial"/>
                <a:cs typeface="Arial"/>
                <a:sym typeface="Arial"/>
              </a:defRPr>
            </a:lvl7pPr>
            <a:lvl8pPr lvl="7" rtl="0">
              <a:spcBef>
                <a:spcPts val="0"/>
              </a:spcBef>
              <a:buSzPct val="100000"/>
              <a:buFont typeface="Arial"/>
              <a:defRPr sz="1800">
                <a:latin typeface="Arial"/>
                <a:ea typeface="Arial"/>
                <a:cs typeface="Arial"/>
                <a:sym typeface="Arial"/>
              </a:defRPr>
            </a:lvl8pPr>
            <a:lvl9pPr lvl="8" rtl="0">
              <a:spcBef>
                <a:spcPts val="0"/>
              </a:spcBef>
              <a:buSzPct val="100000"/>
              <a:buFont typeface="Arial"/>
              <a:defRPr sz="1800">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IMG-rightstrip">
    <p:spTree>
      <p:nvGrpSpPr>
        <p:cNvPr id="130" name="Shape 130"/>
        <p:cNvGrpSpPr/>
        <p:nvPr/>
      </p:nvGrpSpPr>
      <p:grpSpPr>
        <a:xfrm>
          <a:off x="0" y="0"/>
          <a:ext cx="0" cy="0"/>
          <a:chOff x="0" y="0"/>
          <a:chExt cx="0" cy="0"/>
        </a:xfrm>
      </p:grpSpPr>
      <p:sp>
        <p:nvSpPr>
          <p:cNvPr id="131" name="Shape 131"/>
          <p:cNvSpPr/>
          <p:nvPr/>
        </p:nvSpPr>
        <p:spPr>
          <a:xfrm>
            <a:off x="0" y="1295400"/>
            <a:ext cx="5162400" cy="3257400"/>
          </a:xfrm>
          <a:prstGeom prst="rect">
            <a:avLst/>
          </a:prstGeom>
          <a:solidFill>
            <a:srgbClr val="FF0000">
              <a:alpha val="68630"/>
            </a:srgbClr>
          </a:solidFill>
          <a:ln>
            <a:noFill/>
          </a:ln>
        </p:spPr>
        <p:txBody>
          <a:bodyPr anchorCtr="0" anchor="ctr" bIns="91425" lIns="91425" rIns="91425" tIns="91425">
            <a:noAutofit/>
          </a:bodyPr>
          <a:lstStyle/>
          <a:p>
            <a:pPr lvl="0">
              <a:spcBef>
                <a:spcPts val="0"/>
              </a:spcBef>
              <a:buNone/>
            </a:pPr>
            <a:r>
              <a:t/>
            </a:r>
            <a:endParaRPr/>
          </a:p>
        </p:txBody>
      </p:sp>
      <p:sp>
        <p:nvSpPr>
          <p:cNvPr id="132" name="Shape 132"/>
          <p:cNvSpPr txBox="1"/>
          <p:nvPr>
            <p:ph idx="1" type="body"/>
          </p:nvPr>
        </p:nvSpPr>
        <p:spPr>
          <a:xfrm>
            <a:off x="247650" y="1676400"/>
            <a:ext cx="3962400" cy="1828800"/>
          </a:xfrm>
          <a:prstGeom prst="rect">
            <a:avLst/>
          </a:prstGeom>
        </p:spPr>
        <p:txBody>
          <a:bodyPr anchorCtr="0" anchor="t" bIns="91425" lIns="91425" rIns="91425" tIns="91425"/>
          <a:lstStyle>
            <a:lvl1pPr lvl="0" rtl="0">
              <a:spcBef>
                <a:spcPts val="0"/>
              </a:spcBef>
              <a:buFont typeface="Arial"/>
              <a:defRPr>
                <a:latin typeface="Arial"/>
                <a:ea typeface="Arial"/>
                <a:cs typeface="Arial"/>
                <a:sym typeface="Arial"/>
              </a:defRPr>
            </a:lvl1pPr>
            <a:lvl2pPr lvl="1" rtl="0">
              <a:spcBef>
                <a:spcPts val="0"/>
              </a:spcBef>
              <a:buFont typeface="Arial"/>
              <a:defRPr>
                <a:latin typeface="Arial"/>
                <a:ea typeface="Arial"/>
                <a:cs typeface="Arial"/>
                <a:sym typeface="Arial"/>
              </a:defRPr>
            </a:lvl2pPr>
            <a:lvl3pPr lvl="2" rtl="0">
              <a:spcBef>
                <a:spcPts val="0"/>
              </a:spcBef>
              <a:buFont typeface="Arial"/>
              <a:defRPr>
                <a:latin typeface="Arial"/>
                <a:ea typeface="Arial"/>
                <a:cs typeface="Arial"/>
                <a:sym typeface="Arial"/>
              </a:defRPr>
            </a:lvl3pPr>
            <a:lvl4pPr lvl="3" rtl="0">
              <a:spcBef>
                <a:spcPts val="0"/>
              </a:spcBef>
              <a:buFont typeface="Arial"/>
              <a:defRPr>
                <a:latin typeface="Arial"/>
                <a:ea typeface="Arial"/>
                <a:cs typeface="Arial"/>
                <a:sym typeface="Arial"/>
              </a:defRPr>
            </a:lvl4pPr>
            <a:lvl5pPr lvl="4" rtl="0">
              <a:spcBef>
                <a:spcPts val="0"/>
              </a:spcBef>
              <a:buFont typeface="Arial"/>
              <a:defRPr>
                <a:latin typeface="Arial"/>
                <a:ea typeface="Arial"/>
                <a:cs typeface="Arial"/>
                <a:sym typeface="Arial"/>
              </a:defRPr>
            </a:lvl5pPr>
            <a:lvl6pPr lvl="5" rtl="0">
              <a:spcBef>
                <a:spcPts val="0"/>
              </a:spcBef>
              <a:buFont typeface="Arial"/>
              <a:defRPr>
                <a:latin typeface="Arial"/>
                <a:ea typeface="Arial"/>
                <a:cs typeface="Arial"/>
                <a:sym typeface="Arial"/>
              </a:defRPr>
            </a:lvl6pPr>
            <a:lvl7pPr lvl="6" rtl="0">
              <a:spcBef>
                <a:spcPts val="0"/>
              </a:spcBef>
              <a:buFont typeface="Arial"/>
              <a:defRPr>
                <a:latin typeface="Arial"/>
                <a:ea typeface="Arial"/>
                <a:cs typeface="Arial"/>
                <a:sym typeface="Arial"/>
              </a:defRPr>
            </a:lvl7pPr>
            <a:lvl8pPr lvl="7" rtl="0">
              <a:spcBef>
                <a:spcPts val="0"/>
              </a:spcBef>
              <a:buFont typeface="Arial"/>
              <a:defRPr>
                <a:latin typeface="Arial"/>
                <a:ea typeface="Arial"/>
                <a:cs typeface="Arial"/>
                <a:sym typeface="Arial"/>
              </a:defRPr>
            </a:lvl8pPr>
            <a:lvl9pPr lvl="8" rtl="0">
              <a:spcBef>
                <a:spcPts val="0"/>
              </a:spcBef>
              <a:buFont typeface="Arial"/>
              <a:defRPr>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G">
    <p:spTree>
      <p:nvGrpSpPr>
        <p:cNvPr id="133" name="Shape 133"/>
        <p:cNvGrpSpPr/>
        <p:nvPr/>
      </p:nvGrpSpPr>
      <p:grpSpPr>
        <a:xfrm>
          <a:off x="0" y="0"/>
          <a:ext cx="0" cy="0"/>
          <a:chOff x="0" y="0"/>
          <a:chExt cx="0" cy="0"/>
        </a:xfrm>
      </p:grpSpPr>
      <p:sp>
        <p:nvSpPr>
          <p:cNvPr id="134" name="Shape 134"/>
          <p:cNvSpPr/>
          <p:nvPr/>
        </p:nvSpPr>
        <p:spPr>
          <a:xfrm>
            <a:off x="0" y="0"/>
            <a:ext cx="9144000" cy="5143500"/>
          </a:xfrm>
          <a:prstGeom prst="rect">
            <a:avLst/>
          </a:prstGeom>
          <a:solidFill>
            <a:srgbClr val="FF0000">
              <a:alpha val="6863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35" name="Shape 135"/>
          <p:cNvSpPr txBox="1"/>
          <p:nvPr/>
        </p:nvSpPr>
        <p:spPr>
          <a:xfrm>
            <a:off x="566502" y="-1324701"/>
            <a:ext cx="184800" cy="307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6" name="Shape 136"/>
          <p:cNvSpPr txBox="1"/>
          <p:nvPr>
            <p:ph type="ctrTitle"/>
          </p:nvPr>
        </p:nvSpPr>
        <p:spPr>
          <a:xfrm>
            <a:off x="751175" y="1276349"/>
            <a:ext cx="7772400" cy="37530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SzPct val="100000"/>
              <a:buFont typeface="Arial"/>
              <a:buNone/>
              <a:defRPr b="0" i="0" sz="2200" u="none" cap="none" strike="noStrike">
                <a:solidFill>
                  <a:srgbClr val="FFFFFF"/>
                </a:solidFill>
                <a:latin typeface="Arial"/>
                <a:ea typeface="Arial"/>
                <a:cs typeface="Arial"/>
                <a:sym typeface="Arial"/>
              </a:defRPr>
            </a:lvl1pPr>
            <a:lvl2pPr indent="0" lvl="1" rtl="0">
              <a:spcBef>
                <a:spcPts val="0"/>
              </a:spcBef>
              <a:buClr>
                <a:srgbClr val="FFFFFF"/>
              </a:buClr>
              <a:buFont typeface="Arial"/>
              <a:buNone/>
              <a:defRPr b="1" sz="1800">
                <a:solidFill>
                  <a:srgbClr val="FFFFFF"/>
                </a:solidFill>
                <a:latin typeface="Arial"/>
                <a:ea typeface="Arial"/>
                <a:cs typeface="Arial"/>
                <a:sym typeface="Arial"/>
              </a:defRPr>
            </a:lvl2pPr>
            <a:lvl3pPr indent="0" lvl="2" rtl="0">
              <a:spcBef>
                <a:spcPts val="0"/>
              </a:spcBef>
              <a:buClr>
                <a:srgbClr val="FFFFFF"/>
              </a:buClr>
              <a:buFont typeface="Arial"/>
              <a:buNone/>
              <a:defRPr b="1" sz="1800">
                <a:solidFill>
                  <a:srgbClr val="FFFFFF"/>
                </a:solidFill>
                <a:latin typeface="Arial"/>
                <a:ea typeface="Arial"/>
                <a:cs typeface="Arial"/>
                <a:sym typeface="Arial"/>
              </a:defRPr>
            </a:lvl3pPr>
            <a:lvl4pPr indent="0" lvl="3" rtl="0">
              <a:spcBef>
                <a:spcPts val="0"/>
              </a:spcBef>
              <a:buClr>
                <a:srgbClr val="FFFFFF"/>
              </a:buClr>
              <a:buFont typeface="Arial"/>
              <a:buNone/>
              <a:defRPr b="1" sz="1800">
                <a:solidFill>
                  <a:srgbClr val="FFFFFF"/>
                </a:solidFill>
                <a:latin typeface="Arial"/>
                <a:ea typeface="Arial"/>
                <a:cs typeface="Arial"/>
                <a:sym typeface="Arial"/>
              </a:defRPr>
            </a:lvl4pPr>
            <a:lvl5pPr indent="0" lvl="4" rtl="0">
              <a:spcBef>
                <a:spcPts val="0"/>
              </a:spcBef>
              <a:buClr>
                <a:srgbClr val="FFFFFF"/>
              </a:buClr>
              <a:buFont typeface="Arial"/>
              <a:buNone/>
              <a:defRPr b="1" sz="1800">
                <a:solidFill>
                  <a:srgbClr val="FFFFFF"/>
                </a:solidFill>
                <a:latin typeface="Arial"/>
                <a:ea typeface="Arial"/>
                <a:cs typeface="Arial"/>
                <a:sym typeface="Arial"/>
              </a:defRPr>
            </a:lvl5pPr>
            <a:lvl6pPr indent="0" lvl="5" rtl="0">
              <a:spcBef>
                <a:spcPts val="0"/>
              </a:spcBef>
              <a:buClr>
                <a:srgbClr val="FFFFFF"/>
              </a:buClr>
              <a:buFont typeface="Arial"/>
              <a:buNone/>
              <a:defRPr b="1" sz="1800">
                <a:solidFill>
                  <a:srgbClr val="FFFFFF"/>
                </a:solidFill>
                <a:latin typeface="Arial"/>
                <a:ea typeface="Arial"/>
                <a:cs typeface="Arial"/>
                <a:sym typeface="Arial"/>
              </a:defRPr>
            </a:lvl6pPr>
            <a:lvl7pPr indent="0" lvl="6" rtl="0">
              <a:spcBef>
                <a:spcPts val="0"/>
              </a:spcBef>
              <a:buClr>
                <a:srgbClr val="FFFFFF"/>
              </a:buClr>
              <a:buFont typeface="Arial"/>
              <a:buNone/>
              <a:defRPr b="1" sz="1800">
                <a:solidFill>
                  <a:srgbClr val="FFFFFF"/>
                </a:solidFill>
                <a:latin typeface="Arial"/>
                <a:ea typeface="Arial"/>
                <a:cs typeface="Arial"/>
                <a:sym typeface="Arial"/>
              </a:defRPr>
            </a:lvl7pPr>
            <a:lvl8pPr indent="0" lvl="7" rtl="0">
              <a:spcBef>
                <a:spcPts val="0"/>
              </a:spcBef>
              <a:buClr>
                <a:srgbClr val="FFFFFF"/>
              </a:buClr>
              <a:buFont typeface="Arial"/>
              <a:buNone/>
              <a:defRPr b="1" sz="1800">
                <a:solidFill>
                  <a:srgbClr val="FFFFFF"/>
                </a:solidFill>
                <a:latin typeface="Arial"/>
                <a:ea typeface="Arial"/>
                <a:cs typeface="Arial"/>
                <a:sym typeface="Arial"/>
              </a:defRPr>
            </a:lvl8pPr>
            <a:lvl9pPr indent="0" lvl="8" rtl="0">
              <a:spcBef>
                <a:spcPts val="0"/>
              </a:spcBef>
              <a:buClr>
                <a:srgbClr val="FFFFFF"/>
              </a:buClr>
              <a:buFont typeface="Arial"/>
              <a:buNone/>
              <a:defRPr b="1" sz="1800">
                <a:solidFill>
                  <a:srgbClr val="FFFFFF"/>
                </a:solidFill>
                <a:latin typeface="Arial"/>
                <a:ea typeface="Arial"/>
                <a:cs typeface="Arial"/>
                <a:sym typeface="Arial"/>
              </a:defRPr>
            </a:lvl9pPr>
          </a:lstStyle>
          <a:p/>
        </p:txBody>
      </p:sp>
      <p:sp>
        <p:nvSpPr>
          <p:cNvPr id="137" name="Shape 137"/>
          <p:cNvSpPr txBox="1"/>
          <p:nvPr>
            <p:ph idx="2" type="title"/>
          </p:nvPr>
        </p:nvSpPr>
        <p:spPr>
          <a:xfrm>
            <a:off x="198125" y="146175"/>
            <a:ext cx="6374100" cy="809400"/>
          </a:xfrm>
          <a:prstGeom prst="rect">
            <a:avLst/>
          </a:prstGeom>
        </p:spPr>
        <p:txBody>
          <a:bodyPr anchorCtr="0" anchor="t" bIns="91425" lIns="91425" rIns="91425" tIns="91425"/>
          <a:lstStyle>
            <a:lvl1pPr lvl="0" rtl="0">
              <a:spcBef>
                <a:spcPts val="0"/>
              </a:spcBef>
              <a:buNone/>
              <a:defRPr sz="3200">
                <a:latin typeface="Arial"/>
                <a:ea typeface="Arial"/>
                <a:cs typeface="Arial"/>
                <a:sym typeface="A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138" name="Shape 13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39" name="Shape 139"/>
        <p:cNvGrpSpPr/>
        <p:nvPr/>
      </p:nvGrpSpPr>
      <p:grpSpPr>
        <a:xfrm>
          <a:off x="0" y="0"/>
          <a:ext cx="0" cy="0"/>
          <a:chOff x="0" y="0"/>
          <a:chExt cx="0" cy="0"/>
        </a:xfrm>
      </p:grpSpPr>
      <p:sp>
        <p:nvSpPr>
          <p:cNvPr id="140" name="Shape 140"/>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1" i="0" sz="4400" u="none" cap="none" strike="noStrike">
                <a:solidFill>
                  <a:srgbClr val="D20C43"/>
                </a:solidFill>
                <a:latin typeface="Calibri"/>
                <a:ea typeface="Calibri"/>
                <a:cs typeface="Calibri"/>
                <a:sym typeface="Calibri"/>
              </a:defRPr>
            </a:lvl1pPr>
            <a:lvl2pPr indent="0" lvl="1" marL="0" marR="0" rtl="0" algn="ctr">
              <a:spcBef>
                <a:spcPts val="0"/>
              </a:spcBef>
              <a:spcAft>
                <a:spcPts val="0"/>
              </a:spcAft>
              <a:buNone/>
              <a:defRPr b="1" i="0" sz="4400" u="none" cap="none" strike="noStrike">
                <a:solidFill>
                  <a:srgbClr val="D20C43"/>
                </a:solidFill>
                <a:latin typeface="Calibri"/>
                <a:ea typeface="Calibri"/>
                <a:cs typeface="Calibri"/>
                <a:sym typeface="Calibri"/>
              </a:defRPr>
            </a:lvl2pPr>
            <a:lvl3pPr indent="0" lvl="2" marL="0" marR="0" rtl="0" algn="ctr">
              <a:spcBef>
                <a:spcPts val="0"/>
              </a:spcBef>
              <a:spcAft>
                <a:spcPts val="0"/>
              </a:spcAft>
              <a:buNone/>
              <a:defRPr b="1" i="0" sz="4400" u="none" cap="none" strike="noStrike">
                <a:solidFill>
                  <a:srgbClr val="D20C43"/>
                </a:solidFill>
                <a:latin typeface="Calibri"/>
                <a:ea typeface="Calibri"/>
                <a:cs typeface="Calibri"/>
                <a:sym typeface="Calibri"/>
              </a:defRPr>
            </a:lvl3pPr>
            <a:lvl4pPr indent="0" lvl="3" marL="0" marR="0" rtl="0" algn="ctr">
              <a:spcBef>
                <a:spcPts val="0"/>
              </a:spcBef>
              <a:spcAft>
                <a:spcPts val="0"/>
              </a:spcAft>
              <a:buNone/>
              <a:defRPr b="1" i="0" sz="4400" u="none" cap="none" strike="noStrike">
                <a:solidFill>
                  <a:srgbClr val="D20C43"/>
                </a:solidFill>
                <a:latin typeface="Calibri"/>
                <a:ea typeface="Calibri"/>
                <a:cs typeface="Calibri"/>
                <a:sym typeface="Calibri"/>
              </a:defRPr>
            </a:lvl4pPr>
            <a:lvl5pPr indent="0" lvl="4" marL="0" marR="0" rtl="0" algn="ctr">
              <a:spcBef>
                <a:spcPts val="0"/>
              </a:spcBef>
              <a:spcAft>
                <a:spcPts val="0"/>
              </a:spcAft>
              <a:buNone/>
              <a:defRPr b="1" i="0" sz="4400" u="none" cap="none" strike="noStrike">
                <a:solidFill>
                  <a:srgbClr val="D20C43"/>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41" name="Shape 141"/>
          <p:cNvSpPr txBox="1"/>
          <p:nvPr>
            <p:ph idx="1" type="body"/>
          </p:nvPr>
        </p:nvSpPr>
        <p:spPr>
          <a:xfrm>
            <a:off x="457200" y="1329928"/>
            <a:ext cx="8229600" cy="36183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Calibri"/>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Calibri"/>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Calibri"/>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Calibri"/>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cxnSp>
        <p:nvCxnSpPr>
          <p:cNvPr id="20" name="Shape 20"/>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1" name="Shape 21"/>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468825"/>
            <a:ext cx="8520599" cy="3099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42" name="Shape 142"/>
        <p:cNvGrpSpPr/>
        <p:nvPr/>
      </p:nvGrpSpPr>
      <p:grpSpPr>
        <a:xfrm>
          <a:off x="0" y="0"/>
          <a:ext cx="0" cy="0"/>
          <a:chOff x="0" y="0"/>
          <a:chExt cx="0" cy="0"/>
        </a:xfrm>
      </p:grpSpPr>
      <p:sp>
        <p:nvSpPr>
          <p:cNvPr id="143" name="Shape 143"/>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1" i="0" sz="4400" u="none" cap="none" strike="noStrike">
                <a:solidFill>
                  <a:srgbClr val="D20C43"/>
                </a:solidFill>
                <a:latin typeface="Calibri"/>
                <a:ea typeface="Calibri"/>
                <a:cs typeface="Calibri"/>
                <a:sym typeface="Calibri"/>
              </a:defRPr>
            </a:lvl1pPr>
            <a:lvl2pPr indent="0" lvl="1" marL="0" marR="0" rtl="0" algn="ctr">
              <a:spcBef>
                <a:spcPts val="0"/>
              </a:spcBef>
              <a:spcAft>
                <a:spcPts val="0"/>
              </a:spcAft>
              <a:buNone/>
              <a:defRPr b="1" i="0" sz="4400" u="none" cap="none" strike="noStrike">
                <a:solidFill>
                  <a:srgbClr val="D20C43"/>
                </a:solidFill>
                <a:latin typeface="Calibri"/>
                <a:ea typeface="Calibri"/>
                <a:cs typeface="Calibri"/>
                <a:sym typeface="Calibri"/>
              </a:defRPr>
            </a:lvl2pPr>
            <a:lvl3pPr indent="0" lvl="2" marL="0" marR="0" rtl="0" algn="ctr">
              <a:spcBef>
                <a:spcPts val="0"/>
              </a:spcBef>
              <a:spcAft>
                <a:spcPts val="0"/>
              </a:spcAft>
              <a:buNone/>
              <a:defRPr b="1" i="0" sz="4400" u="none" cap="none" strike="noStrike">
                <a:solidFill>
                  <a:srgbClr val="D20C43"/>
                </a:solidFill>
                <a:latin typeface="Calibri"/>
                <a:ea typeface="Calibri"/>
                <a:cs typeface="Calibri"/>
                <a:sym typeface="Calibri"/>
              </a:defRPr>
            </a:lvl3pPr>
            <a:lvl4pPr indent="0" lvl="3" marL="0" marR="0" rtl="0" algn="ctr">
              <a:spcBef>
                <a:spcPts val="0"/>
              </a:spcBef>
              <a:spcAft>
                <a:spcPts val="0"/>
              </a:spcAft>
              <a:buNone/>
              <a:defRPr b="1" i="0" sz="4400" u="none" cap="none" strike="noStrike">
                <a:solidFill>
                  <a:srgbClr val="D20C43"/>
                </a:solidFill>
                <a:latin typeface="Calibri"/>
                <a:ea typeface="Calibri"/>
                <a:cs typeface="Calibri"/>
                <a:sym typeface="Calibri"/>
              </a:defRPr>
            </a:lvl4pPr>
            <a:lvl5pPr indent="0" lvl="4" marL="0" marR="0" rtl="0" algn="ctr">
              <a:spcBef>
                <a:spcPts val="0"/>
              </a:spcBef>
              <a:spcAft>
                <a:spcPts val="0"/>
              </a:spcAft>
              <a:buNone/>
              <a:defRPr b="1" i="0" sz="4400" u="none" cap="none" strike="noStrike">
                <a:solidFill>
                  <a:srgbClr val="D20C43"/>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44" name="Shape 144"/>
          <p:cNvSpPr txBox="1"/>
          <p:nvPr>
            <p:ph idx="1" type="subTitle"/>
          </p:nvPr>
        </p:nvSpPr>
        <p:spPr>
          <a:xfrm>
            <a:off x="1371600" y="2914650"/>
            <a:ext cx="6400800" cy="1314600"/>
          </a:xfrm>
          <a:prstGeom prst="rect">
            <a:avLst/>
          </a:prstGeom>
          <a:noFill/>
          <a:ln>
            <a:noFill/>
          </a:ln>
        </p:spPr>
        <p:txBody>
          <a:bodyPr anchorCtr="0" anchor="t" bIns="91425" lIns="91425" rIns="91425" tIns="91425"/>
          <a:lstStyle>
            <a:lvl1pPr indent="0" lvl="0" marL="0" marR="0" rtl="0" algn="ctr">
              <a:spcBef>
                <a:spcPts val="640"/>
              </a:spcBef>
              <a:spcAft>
                <a:spcPts val="0"/>
              </a:spcAft>
              <a:buClr>
                <a:schemeClr val="dk1"/>
              </a:buClr>
              <a:buFont typeface="Calibri"/>
              <a:buNone/>
              <a:defRPr b="0" i="0" sz="3200" u="none" cap="none" strike="noStrike">
                <a:solidFill>
                  <a:schemeClr val="dk1"/>
                </a:solidFill>
                <a:latin typeface="Calibri"/>
                <a:ea typeface="Calibri"/>
                <a:cs typeface="Calibri"/>
                <a:sym typeface="Calibri"/>
              </a:defRPr>
            </a:lvl1pPr>
            <a:lvl2pPr indent="0" lvl="1" marL="457200" marR="0" rtl="0" algn="ctr">
              <a:spcBef>
                <a:spcPts val="560"/>
              </a:spcBef>
              <a:spcAft>
                <a:spcPts val="0"/>
              </a:spcAft>
              <a:buClr>
                <a:schemeClr val="dk1"/>
              </a:buClr>
              <a:buFont typeface="Calibri"/>
              <a:buNone/>
              <a:defRPr b="0" i="0" sz="2800" u="none" cap="none" strike="noStrike">
                <a:solidFill>
                  <a:schemeClr val="dk1"/>
                </a:solidFill>
                <a:latin typeface="Calibri"/>
                <a:ea typeface="Calibri"/>
                <a:cs typeface="Calibri"/>
                <a:sym typeface="Calibri"/>
              </a:defRPr>
            </a:lvl2pPr>
            <a:lvl3pPr indent="0" lvl="2" marL="914400" marR="0" rtl="0" algn="ctr">
              <a:spcBef>
                <a:spcPts val="480"/>
              </a:spcBef>
              <a:spcAft>
                <a:spcPts val="0"/>
              </a:spcAft>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ctr">
              <a:spcBef>
                <a:spcPts val="400"/>
              </a:spcBef>
              <a:spcAft>
                <a:spcPts val="0"/>
              </a:spcAft>
              <a:buClr>
                <a:schemeClr val="dk1"/>
              </a:buClr>
              <a:buFont typeface="Calibri"/>
              <a:buNone/>
              <a:defRPr b="0" i="0" sz="2000" u="none" cap="none" strike="noStrike">
                <a:solidFill>
                  <a:schemeClr val="dk1"/>
                </a:solidFill>
                <a:latin typeface="Calibri"/>
                <a:ea typeface="Calibri"/>
                <a:cs typeface="Calibri"/>
                <a:sym typeface="Calibri"/>
              </a:defRPr>
            </a:lvl4pPr>
            <a:lvl5pPr indent="0" lvl="4" marL="1828800" marR="0" rtl="0" algn="ctr">
              <a:spcBef>
                <a:spcPts val="400"/>
              </a:spcBef>
              <a:spcAft>
                <a:spcPts val="0"/>
              </a:spcAft>
              <a:buClr>
                <a:schemeClr val="dk1"/>
              </a:buClr>
              <a:buFont typeface="Calibri"/>
              <a:buNone/>
              <a:defRPr b="0" i="0" sz="2000" u="none" cap="none" strike="noStrike">
                <a:solidFill>
                  <a:schemeClr val="dk1"/>
                </a:solidFill>
                <a:latin typeface="Calibri"/>
                <a:ea typeface="Calibri"/>
                <a:cs typeface="Calibri"/>
                <a:sym typeface="Calibri"/>
              </a:defRPr>
            </a:lvl5pPr>
            <a:lvl6pPr indent="0" lvl="5" marL="22860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51" name="Shape 151"/>
        <p:cNvGrpSpPr/>
        <p:nvPr/>
      </p:nvGrpSpPr>
      <p:grpSpPr>
        <a:xfrm>
          <a:off x="0" y="0"/>
          <a:ext cx="0" cy="0"/>
          <a:chOff x="0" y="0"/>
          <a:chExt cx="0" cy="0"/>
        </a:xfrm>
      </p:grpSpPr>
      <p:sp>
        <p:nvSpPr>
          <p:cNvPr id="152" name="Shape 152"/>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53" name="Shape 153"/>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54" name="Shape 154"/>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55" name="Shape 155"/>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56" name="Shape 156"/>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AndObj">
  <p:cSld name="Title, Text, and Content">
    <p:spTree>
      <p:nvGrpSpPr>
        <p:cNvPr id="157" name="Shape 157"/>
        <p:cNvGrpSpPr/>
        <p:nvPr/>
      </p:nvGrpSpPr>
      <p:grpSpPr>
        <a:xfrm>
          <a:off x="0" y="0"/>
          <a:ext cx="0" cy="0"/>
          <a:chOff x="0" y="0"/>
          <a:chExt cx="0" cy="0"/>
        </a:xfrm>
      </p:grpSpPr>
      <p:sp>
        <p:nvSpPr>
          <p:cNvPr id="158" name="Shape 158"/>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59" name="Shape 159"/>
          <p:cNvSpPr txBox="1"/>
          <p:nvPr>
            <p:ph idx="1" type="body"/>
          </p:nvPr>
        </p:nvSpPr>
        <p:spPr>
          <a:xfrm>
            <a:off x="457200" y="1200150"/>
            <a:ext cx="4038600" cy="33945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0" name="Shape 160"/>
          <p:cNvSpPr txBox="1"/>
          <p:nvPr>
            <p:ph idx="2" type="body"/>
          </p:nvPr>
        </p:nvSpPr>
        <p:spPr>
          <a:xfrm>
            <a:off x="4648200" y="1200150"/>
            <a:ext cx="4038600" cy="33945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1" name="Shape 161"/>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62" name="Shape 162"/>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63" name="Shape 163"/>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OverObj">
  <p:cSld name="Title and Text over Content">
    <p:spTree>
      <p:nvGrpSpPr>
        <p:cNvPr id="164" name="Shape 164"/>
        <p:cNvGrpSpPr/>
        <p:nvPr/>
      </p:nvGrpSpPr>
      <p:grpSpPr>
        <a:xfrm>
          <a:off x="0" y="0"/>
          <a:ext cx="0" cy="0"/>
          <a:chOff x="0" y="0"/>
          <a:chExt cx="0" cy="0"/>
        </a:xfrm>
      </p:grpSpPr>
      <p:sp>
        <p:nvSpPr>
          <p:cNvPr id="165" name="Shape 165"/>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66" name="Shape 166"/>
          <p:cNvSpPr txBox="1"/>
          <p:nvPr>
            <p:ph idx="1" type="body"/>
          </p:nvPr>
        </p:nvSpPr>
        <p:spPr>
          <a:xfrm>
            <a:off x="457200" y="1200150"/>
            <a:ext cx="8229600" cy="16395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7" name="Shape 167"/>
          <p:cNvSpPr txBox="1"/>
          <p:nvPr>
            <p:ph idx="2" type="body"/>
          </p:nvPr>
        </p:nvSpPr>
        <p:spPr>
          <a:xfrm>
            <a:off x="457200" y="2953940"/>
            <a:ext cx="8229600" cy="16407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68" name="Shape 168"/>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69" name="Shape 169"/>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70" name="Shape 170"/>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71" name="Shape 171"/>
        <p:cNvGrpSpPr/>
        <p:nvPr/>
      </p:nvGrpSpPr>
      <p:grpSpPr>
        <a:xfrm>
          <a:off x="0" y="0"/>
          <a:ext cx="0" cy="0"/>
          <a:chOff x="0" y="0"/>
          <a:chExt cx="0" cy="0"/>
        </a:xfrm>
      </p:grpSpPr>
      <p:sp>
        <p:nvSpPr>
          <p:cNvPr id="172" name="Shape 172"/>
          <p:cNvSpPr txBox="1"/>
          <p:nvPr>
            <p:ph type="title"/>
          </p:nvPr>
        </p:nvSpPr>
        <p:spPr>
          <a:xfrm rot="5400000">
            <a:off x="5485800" y="1393631"/>
            <a:ext cx="4344600" cy="20574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73" name="Shape 173"/>
          <p:cNvSpPr txBox="1"/>
          <p:nvPr>
            <p:ph idx="1" type="body"/>
          </p:nvPr>
        </p:nvSpPr>
        <p:spPr>
          <a:xfrm rot="5400000">
            <a:off x="1294800" y="-587568"/>
            <a:ext cx="4344600" cy="60198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74" name="Shape 174"/>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75" name="Shape 175"/>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76" name="Shape 176"/>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77" name="Shape 177"/>
        <p:cNvGrpSpPr/>
        <p:nvPr/>
      </p:nvGrpSpPr>
      <p:grpSpPr>
        <a:xfrm>
          <a:off x="0" y="0"/>
          <a:ext cx="0" cy="0"/>
          <a:chOff x="0" y="0"/>
          <a:chExt cx="0" cy="0"/>
        </a:xfrm>
      </p:grpSpPr>
      <p:sp>
        <p:nvSpPr>
          <p:cNvPr id="178" name="Shape 178"/>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79" name="Shape 179"/>
          <p:cNvSpPr txBox="1"/>
          <p:nvPr>
            <p:ph idx="1" type="body"/>
          </p:nvPr>
        </p:nvSpPr>
        <p:spPr>
          <a:xfrm rot="5400000">
            <a:off x="2874750" y="-1217400"/>
            <a:ext cx="3394500" cy="82296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80" name="Shape 180"/>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81" name="Shape 181"/>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82" name="Shape 182"/>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83" name="Shape 183"/>
        <p:cNvGrpSpPr/>
        <p:nvPr/>
      </p:nvGrpSpPr>
      <p:grpSpPr>
        <a:xfrm>
          <a:off x="0" y="0"/>
          <a:ext cx="0" cy="0"/>
          <a:chOff x="0" y="0"/>
          <a:chExt cx="0" cy="0"/>
        </a:xfrm>
      </p:grpSpPr>
      <p:sp>
        <p:nvSpPr>
          <p:cNvPr id="184" name="Shape 184"/>
          <p:cNvSpPr txBox="1"/>
          <p:nvPr>
            <p:ph type="title"/>
          </p:nvPr>
        </p:nvSpPr>
        <p:spPr>
          <a:xfrm>
            <a:off x="1792288" y="3600450"/>
            <a:ext cx="5486400" cy="4251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85" name="Shape 185"/>
          <p:cNvSpPr/>
          <p:nvPr>
            <p:ph idx="2" type="pic"/>
          </p:nvPr>
        </p:nvSpPr>
        <p:spPr>
          <a:xfrm>
            <a:off x="1792288" y="459581"/>
            <a:ext cx="5486400" cy="3086100"/>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dk1"/>
              </a:buClr>
              <a:buFont typeface="Arial"/>
              <a:buNone/>
              <a:defRPr sz="3200">
                <a:solidFill>
                  <a:schemeClr val="dk1"/>
                </a:solidFill>
                <a:latin typeface="Arial"/>
                <a:ea typeface="Arial"/>
                <a:cs typeface="Arial"/>
                <a:sym typeface="Arial"/>
              </a:defRPr>
            </a:lvl1pPr>
            <a:lvl2pPr indent="0" lvl="1" marL="457200" marR="0" rtl="0" algn="l">
              <a:spcBef>
                <a:spcPts val="56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l">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9pPr>
          </a:lstStyle>
          <a:p/>
        </p:txBody>
      </p:sp>
      <p:sp>
        <p:nvSpPr>
          <p:cNvPr id="186" name="Shape 186"/>
          <p:cNvSpPr txBox="1"/>
          <p:nvPr>
            <p:ph idx="1" type="body"/>
          </p:nvPr>
        </p:nvSpPr>
        <p:spPr>
          <a:xfrm>
            <a:off x="1792288" y="4025503"/>
            <a:ext cx="5486400" cy="603600"/>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Arial"/>
              <a:buNone/>
              <a:defRPr sz="1400">
                <a:solidFill>
                  <a:schemeClr val="dk1"/>
                </a:solidFill>
                <a:latin typeface="Arial"/>
                <a:ea typeface="Arial"/>
                <a:cs typeface="Arial"/>
                <a:sym typeface="Arial"/>
              </a:defRPr>
            </a:lvl1pPr>
            <a:lvl2pPr indent="0" lvl="1" marL="457200" marR="0" rtl="0" algn="l">
              <a:spcBef>
                <a:spcPts val="24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0" lvl="2" marL="914400" marR="0" rtl="0" algn="l">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0" lvl="3" marL="13716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0" lvl="4" marL="18288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0" lvl="5" marL="22860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0" lvl="6" marL="27432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0" lvl="7" marL="32004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0" lvl="8" marL="36576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187" name="Shape 187"/>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88" name="Shape 188"/>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89" name="Shape 189"/>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90" name="Shape 190"/>
        <p:cNvGrpSpPr/>
        <p:nvPr/>
      </p:nvGrpSpPr>
      <p:grpSpPr>
        <a:xfrm>
          <a:off x="0" y="0"/>
          <a:ext cx="0" cy="0"/>
          <a:chOff x="0" y="0"/>
          <a:chExt cx="0" cy="0"/>
        </a:xfrm>
      </p:grpSpPr>
      <p:sp>
        <p:nvSpPr>
          <p:cNvPr id="191" name="Shape 191"/>
          <p:cNvSpPr txBox="1"/>
          <p:nvPr>
            <p:ph type="title"/>
          </p:nvPr>
        </p:nvSpPr>
        <p:spPr>
          <a:xfrm>
            <a:off x="457200" y="204787"/>
            <a:ext cx="3008400" cy="8715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92" name="Shape 192"/>
          <p:cNvSpPr txBox="1"/>
          <p:nvPr>
            <p:ph idx="1" type="body"/>
          </p:nvPr>
        </p:nvSpPr>
        <p:spPr>
          <a:xfrm>
            <a:off x="3575050" y="204787"/>
            <a:ext cx="5111700" cy="43896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sz="3200">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93" name="Shape 193"/>
          <p:cNvSpPr txBox="1"/>
          <p:nvPr>
            <p:ph idx="2" type="body"/>
          </p:nvPr>
        </p:nvSpPr>
        <p:spPr>
          <a:xfrm>
            <a:off x="457200" y="1076325"/>
            <a:ext cx="3008400" cy="3518400"/>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Arial"/>
              <a:buNone/>
              <a:defRPr sz="1400">
                <a:solidFill>
                  <a:schemeClr val="dk1"/>
                </a:solidFill>
                <a:latin typeface="Arial"/>
                <a:ea typeface="Arial"/>
                <a:cs typeface="Arial"/>
                <a:sym typeface="Arial"/>
              </a:defRPr>
            </a:lvl1pPr>
            <a:lvl2pPr indent="0" lvl="1" marL="457200" marR="0" rtl="0" algn="l">
              <a:spcBef>
                <a:spcPts val="240"/>
              </a:spcBef>
              <a:spcAft>
                <a:spcPts val="0"/>
              </a:spcAft>
              <a:buClr>
                <a:schemeClr val="dk1"/>
              </a:buClr>
              <a:buFont typeface="Arial"/>
              <a:buNone/>
              <a:defRPr b="0" i="0" sz="1200" u="none" cap="none" strike="noStrike">
                <a:solidFill>
                  <a:schemeClr val="dk1"/>
                </a:solidFill>
                <a:latin typeface="Arial"/>
                <a:ea typeface="Arial"/>
                <a:cs typeface="Arial"/>
                <a:sym typeface="Arial"/>
              </a:defRPr>
            </a:lvl2pPr>
            <a:lvl3pPr indent="0" lvl="2" marL="914400" marR="0" rtl="0" algn="l">
              <a:spcBef>
                <a:spcPts val="200"/>
              </a:spcBef>
              <a:spcAft>
                <a:spcPts val="0"/>
              </a:spcAft>
              <a:buClr>
                <a:schemeClr val="dk1"/>
              </a:buClr>
              <a:buFont typeface="Arial"/>
              <a:buNone/>
              <a:defRPr b="0" i="0" sz="1000" u="none" cap="none" strike="noStrike">
                <a:solidFill>
                  <a:schemeClr val="dk1"/>
                </a:solidFill>
                <a:latin typeface="Arial"/>
                <a:ea typeface="Arial"/>
                <a:cs typeface="Arial"/>
                <a:sym typeface="Arial"/>
              </a:defRPr>
            </a:lvl3pPr>
            <a:lvl4pPr indent="0" lvl="3" marL="13716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4pPr>
            <a:lvl5pPr indent="0" lvl="4" marL="18288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5pPr>
            <a:lvl6pPr indent="0" lvl="5" marL="22860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6pPr>
            <a:lvl7pPr indent="0" lvl="6" marL="27432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7pPr>
            <a:lvl8pPr indent="0" lvl="7" marL="32004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8pPr>
            <a:lvl9pPr indent="0" lvl="8" marL="3657600" marR="0" rtl="0" algn="l">
              <a:spcBef>
                <a:spcPts val="180"/>
              </a:spcBef>
              <a:spcAft>
                <a:spcPts val="0"/>
              </a:spcAft>
              <a:buClr>
                <a:schemeClr val="dk1"/>
              </a:buClr>
              <a:buFont typeface="Arial"/>
              <a:buNone/>
              <a:defRPr b="0" i="0" sz="900" u="none" cap="none" strike="noStrike">
                <a:solidFill>
                  <a:schemeClr val="dk1"/>
                </a:solidFill>
                <a:latin typeface="Arial"/>
                <a:ea typeface="Arial"/>
                <a:cs typeface="Arial"/>
                <a:sym typeface="Arial"/>
              </a:defRPr>
            </a:lvl9pPr>
          </a:lstStyle>
          <a:p/>
        </p:txBody>
      </p:sp>
      <p:sp>
        <p:nvSpPr>
          <p:cNvPr id="194" name="Shape 194"/>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95" name="Shape 195"/>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96" name="Shape 196"/>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97" name="Shape 197"/>
        <p:cNvGrpSpPr/>
        <p:nvPr/>
      </p:nvGrpSpPr>
      <p:grpSpPr>
        <a:xfrm>
          <a:off x="0" y="0"/>
          <a:ext cx="0" cy="0"/>
          <a:chOff x="0" y="0"/>
          <a:chExt cx="0" cy="0"/>
        </a:xfrm>
      </p:grpSpPr>
      <p:sp>
        <p:nvSpPr>
          <p:cNvPr id="198" name="Shape 198"/>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99" name="Shape 199"/>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00" name="Shape 200"/>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01" name="Shape 201"/>
        <p:cNvGrpSpPr/>
        <p:nvPr/>
      </p:nvGrpSpPr>
      <p:grpSpPr>
        <a:xfrm>
          <a:off x="0" y="0"/>
          <a:ext cx="0" cy="0"/>
          <a:chOff x="0" y="0"/>
          <a:chExt cx="0" cy="0"/>
        </a:xfrm>
      </p:grpSpPr>
      <p:sp>
        <p:nvSpPr>
          <p:cNvPr id="202" name="Shape 202"/>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203" name="Shape 203"/>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04" name="Shape 204"/>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05" name="Shape 205"/>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cxnSp>
        <p:nvCxnSpPr>
          <p:cNvPr id="25" name="Shape 25"/>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6" name="Shape 26"/>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 type="body"/>
          </p:nvPr>
        </p:nvSpPr>
        <p:spPr>
          <a:xfrm>
            <a:off x="311700" y="1468825"/>
            <a:ext cx="3999899" cy="3099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2" type="body"/>
          </p:nvPr>
        </p:nvSpPr>
        <p:spPr>
          <a:xfrm>
            <a:off x="4832400" y="1468825"/>
            <a:ext cx="3999899" cy="3099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06" name="Shape 206"/>
        <p:cNvGrpSpPr/>
        <p:nvPr/>
      </p:nvGrpSpPr>
      <p:grpSpPr>
        <a:xfrm>
          <a:off x="0" y="0"/>
          <a:ext cx="0" cy="0"/>
          <a:chOff x="0" y="0"/>
          <a:chExt cx="0" cy="0"/>
        </a:xfrm>
      </p:grpSpPr>
      <p:sp>
        <p:nvSpPr>
          <p:cNvPr id="207" name="Shape 207"/>
          <p:cNvSpPr txBox="1"/>
          <p:nvPr>
            <p:ph type="title"/>
          </p:nvPr>
        </p:nvSpPr>
        <p:spPr>
          <a:xfrm>
            <a:off x="457200" y="205978"/>
            <a:ext cx="8229600" cy="8574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208" name="Shape 208"/>
          <p:cNvSpPr txBox="1"/>
          <p:nvPr>
            <p:ph idx="1" type="body"/>
          </p:nvPr>
        </p:nvSpPr>
        <p:spPr>
          <a:xfrm>
            <a:off x="457200" y="1151334"/>
            <a:ext cx="4040100" cy="480000"/>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sz="2400">
                <a:solidFill>
                  <a:schemeClr val="dk1"/>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209" name="Shape 209"/>
          <p:cNvSpPr txBox="1"/>
          <p:nvPr>
            <p:ph idx="2" type="body"/>
          </p:nvPr>
        </p:nvSpPr>
        <p:spPr>
          <a:xfrm>
            <a:off x="457200" y="1631156"/>
            <a:ext cx="40401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dk1"/>
              </a:buClr>
              <a:buSzPct val="100000"/>
              <a:buFont typeface="Arial"/>
              <a:buChar char="•"/>
              <a:defRPr sz="2400">
                <a:solidFill>
                  <a:schemeClr val="dk1"/>
                </a:solidFill>
                <a:latin typeface="Arial"/>
                <a:ea typeface="Arial"/>
                <a:cs typeface="Arial"/>
                <a:sym typeface="Arial"/>
              </a:defRPr>
            </a:lvl1pPr>
            <a:lvl2pPr indent="-158750" lvl="1" marL="74295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spcAft>
                <a:spcPts val="0"/>
              </a:spcAft>
              <a:buClr>
                <a:schemeClr val="dk1"/>
              </a:buClr>
              <a:buSzPct val="100000"/>
              <a:buFont typeface="Arial"/>
              <a:buChar char="&gt;"/>
              <a:defRPr b="0" i="0" sz="1800" u="none" cap="none" strike="noStrike">
                <a:solidFill>
                  <a:schemeClr val="dk1"/>
                </a:solidFill>
                <a:latin typeface="Arial"/>
                <a:ea typeface="Arial"/>
                <a:cs typeface="Arial"/>
                <a:sym typeface="Arial"/>
              </a:defRPr>
            </a:lvl3pPr>
            <a:lvl4pPr indent="-127000" lvl="3" marL="16002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27000" lvl="6" marL="29718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27000" lvl="7" marL="34290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27000" lvl="8" marL="38862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210" name="Shape 210"/>
          <p:cNvSpPr txBox="1"/>
          <p:nvPr>
            <p:ph idx="3" type="body"/>
          </p:nvPr>
        </p:nvSpPr>
        <p:spPr>
          <a:xfrm>
            <a:off x="4645025" y="1151334"/>
            <a:ext cx="4041900" cy="480000"/>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sz="2400">
                <a:solidFill>
                  <a:schemeClr val="dk1"/>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spcBef>
                <a:spcPts val="320"/>
              </a:spcBef>
              <a:spcAft>
                <a:spcPts val="0"/>
              </a:spcAft>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211" name="Shape 211"/>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dk1"/>
              </a:buClr>
              <a:buSzPct val="100000"/>
              <a:buFont typeface="Arial"/>
              <a:buChar char="•"/>
              <a:defRPr sz="2400">
                <a:solidFill>
                  <a:schemeClr val="dk1"/>
                </a:solidFill>
                <a:latin typeface="Arial"/>
                <a:ea typeface="Arial"/>
                <a:cs typeface="Arial"/>
                <a:sym typeface="Arial"/>
              </a:defRPr>
            </a:lvl1pPr>
            <a:lvl2pPr indent="-158750" lvl="1" marL="74295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spcAft>
                <a:spcPts val="0"/>
              </a:spcAft>
              <a:buClr>
                <a:schemeClr val="dk1"/>
              </a:buClr>
              <a:buSzPct val="100000"/>
              <a:buFont typeface="Arial"/>
              <a:buChar char="&gt;"/>
              <a:defRPr b="0" i="0" sz="1800" u="none" cap="none" strike="noStrike">
                <a:solidFill>
                  <a:schemeClr val="dk1"/>
                </a:solidFill>
                <a:latin typeface="Arial"/>
                <a:ea typeface="Arial"/>
                <a:cs typeface="Arial"/>
                <a:sym typeface="Arial"/>
              </a:defRPr>
            </a:lvl3pPr>
            <a:lvl4pPr indent="-127000" lvl="3" marL="16002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6pPr>
            <a:lvl7pPr indent="-127000" lvl="6" marL="29718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7pPr>
            <a:lvl8pPr indent="-127000" lvl="7" marL="34290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8pPr>
            <a:lvl9pPr indent="-127000" lvl="8" marL="3886200" marR="0" rtl="0" algn="l">
              <a:spcBef>
                <a:spcPts val="320"/>
              </a:spcBef>
              <a:spcAft>
                <a:spcPts val="0"/>
              </a:spcAft>
              <a:buClr>
                <a:schemeClr val="dk1"/>
              </a:buClr>
              <a:buSzPct val="100000"/>
              <a:buFont typeface="Arial"/>
              <a:buChar char="»"/>
              <a:defRPr b="0" i="0" sz="1600" u="none" cap="none" strike="noStrike">
                <a:solidFill>
                  <a:schemeClr val="dk1"/>
                </a:solidFill>
                <a:latin typeface="Arial"/>
                <a:ea typeface="Arial"/>
                <a:cs typeface="Arial"/>
                <a:sym typeface="Arial"/>
              </a:defRPr>
            </a:lvl9pPr>
          </a:lstStyle>
          <a:p/>
        </p:txBody>
      </p:sp>
      <p:sp>
        <p:nvSpPr>
          <p:cNvPr id="212" name="Shape 212"/>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13" name="Shape 213"/>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14" name="Shape 214"/>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15" name="Shape 215"/>
        <p:cNvGrpSpPr/>
        <p:nvPr/>
      </p:nvGrpSpPr>
      <p:grpSpPr>
        <a:xfrm>
          <a:off x="0" y="0"/>
          <a:ext cx="0" cy="0"/>
          <a:chOff x="0" y="0"/>
          <a:chExt cx="0" cy="0"/>
        </a:xfrm>
      </p:grpSpPr>
      <p:sp>
        <p:nvSpPr>
          <p:cNvPr id="216" name="Shape 216"/>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217" name="Shape 217"/>
          <p:cNvSpPr txBox="1"/>
          <p:nvPr>
            <p:ph idx="1" type="body"/>
          </p:nvPr>
        </p:nvSpPr>
        <p:spPr>
          <a:xfrm>
            <a:off x="457200" y="1200150"/>
            <a:ext cx="4038600" cy="3394500"/>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dk1"/>
              </a:buClr>
              <a:buSzPct val="100000"/>
              <a:buFont typeface="Arial"/>
              <a:buChar char="•"/>
              <a:defRPr sz="2800">
                <a:solidFill>
                  <a:schemeClr val="dk1"/>
                </a:solidFill>
                <a:latin typeface="Arial"/>
                <a:ea typeface="Arial"/>
                <a:cs typeface="Arial"/>
                <a:sym typeface="Arial"/>
              </a:defRPr>
            </a:lvl1pPr>
            <a:lvl2pPr indent="-133350" lvl="1" marL="742950"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spcBef>
                <a:spcPts val="400"/>
              </a:spcBef>
              <a:spcAft>
                <a:spcPts val="0"/>
              </a:spcAft>
              <a:buClr>
                <a:schemeClr val="dk1"/>
              </a:buClr>
              <a:buSzPct val="100000"/>
              <a:buFont typeface="Arial"/>
              <a:buChar char="&gt;"/>
              <a:defRPr b="0" i="0" sz="2000" u="none" cap="none" strike="noStrike">
                <a:solidFill>
                  <a:schemeClr val="dk1"/>
                </a:solidFill>
                <a:latin typeface="Arial"/>
                <a:ea typeface="Arial"/>
                <a:cs typeface="Arial"/>
                <a:sym typeface="Arial"/>
              </a:defRPr>
            </a:lvl3pPr>
            <a:lvl4pPr indent="-114300" lvl="3" marL="1600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18" name="Shape 218"/>
          <p:cNvSpPr txBox="1"/>
          <p:nvPr>
            <p:ph idx="2" type="body"/>
          </p:nvPr>
        </p:nvSpPr>
        <p:spPr>
          <a:xfrm>
            <a:off x="4648200" y="1200150"/>
            <a:ext cx="4038600" cy="3394500"/>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dk1"/>
              </a:buClr>
              <a:buSzPct val="100000"/>
              <a:buFont typeface="Arial"/>
              <a:buChar char="•"/>
              <a:defRPr sz="2800">
                <a:solidFill>
                  <a:schemeClr val="dk1"/>
                </a:solidFill>
                <a:latin typeface="Arial"/>
                <a:ea typeface="Arial"/>
                <a:cs typeface="Arial"/>
                <a:sym typeface="Arial"/>
              </a:defRPr>
            </a:lvl1pPr>
            <a:lvl2pPr indent="-133350" lvl="1" marL="742950" marR="0" rtl="0" algn="l">
              <a:spcBef>
                <a:spcPts val="480"/>
              </a:spcBef>
              <a:spcAft>
                <a:spcPts val="0"/>
              </a:spcAft>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spcBef>
                <a:spcPts val="400"/>
              </a:spcBef>
              <a:spcAft>
                <a:spcPts val="0"/>
              </a:spcAft>
              <a:buClr>
                <a:schemeClr val="dk1"/>
              </a:buClr>
              <a:buSzPct val="100000"/>
              <a:buFont typeface="Arial"/>
              <a:buChar char="&gt;"/>
              <a:defRPr b="0" i="0" sz="2000" u="none" cap="none" strike="noStrike">
                <a:solidFill>
                  <a:schemeClr val="dk1"/>
                </a:solidFill>
                <a:latin typeface="Arial"/>
                <a:ea typeface="Arial"/>
                <a:cs typeface="Arial"/>
                <a:sym typeface="Arial"/>
              </a:defRPr>
            </a:lvl3pPr>
            <a:lvl4pPr indent="-114300" lvl="3" marL="1600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spcAft>
                <a:spcPts val="0"/>
              </a:spcAft>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19" name="Shape 219"/>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20" name="Shape 220"/>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21" name="Shape 221"/>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22" name="Shape 222"/>
        <p:cNvGrpSpPr/>
        <p:nvPr/>
      </p:nvGrpSpPr>
      <p:grpSpPr>
        <a:xfrm>
          <a:off x="0" y="0"/>
          <a:ext cx="0" cy="0"/>
          <a:chOff x="0" y="0"/>
          <a:chExt cx="0" cy="0"/>
        </a:xfrm>
      </p:grpSpPr>
      <p:sp>
        <p:nvSpPr>
          <p:cNvPr id="223" name="Shape 223"/>
          <p:cNvSpPr txBox="1"/>
          <p:nvPr>
            <p:ph type="title"/>
          </p:nvPr>
        </p:nvSpPr>
        <p:spPr>
          <a:xfrm>
            <a:off x="722312" y="3305175"/>
            <a:ext cx="7772400" cy="1021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224" name="Shape 224"/>
          <p:cNvSpPr txBox="1"/>
          <p:nvPr>
            <p:ph idx="1" type="body"/>
          </p:nvPr>
        </p:nvSpPr>
        <p:spPr>
          <a:xfrm>
            <a:off x="722312" y="2180034"/>
            <a:ext cx="7772400" cy="1125300"/>
          </a:xfrm>
          <a:prstGeom prst="rect">
            <a:avLst/>
          </a:prstGeom>
          <a:noFill/>
          <a:ln>
            <a:noFill/>
          </a:ln>
        </p:spPr>
        <p:txBody>
          <a:bodyPr anchorCtr="0" anchor="b" bIns="91425" lIns="91425" rIns="91425" tIns="91425"/>
          <a:lstStyle>
            <a:lvl1pPr indent="0" lvl="0" marL="0" marR="0" rtl="0" algn="l">
              <a:spcBef>
                <a:spcPts val="400"/>
              </a:spcBef>
              <a:spcAft>
                <a:spcPts val="0"/>
              </a:spcAft>
              <a:buClr>
                <a:schemeClr val="dk1"/>
              </a:buClr>
              <a:buFont typeface="Arial"/>
              <a:buNone/>
              <a:defRPr sz="2000">
                <a:solidFill>
                  <a:schemeClr val="dk1"/>
                </a:solidFill>
                <a:latin typeface="Arial"/>
                <a:ea typeface="Arial"/>
                <a:cs typeface="Arial"/>
                <a:sym typeface="Arial"/>
              </a:defRPr>
            </a:lvl1pPr>
            <a:lvl2pPr indent="0" lvl="1" marL="457200" marR="0" rtl="0" algn="l">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914400" marR="0" rtl="0" algn="l">
              <a:spcBef>
                <a:spcPts val="320"/>
              </a:spcBef>
              <a:spcAft>
                <a:spcPts val="0"/>
              </a:spcAft>
              <a:buClr>
                <a:schemeClr val="dk1"/>
              </a:buClr>
              <a:buFont typeface="Arial"/>
              <a:buNone/>
              <a:defRPr b="0" i="0" sz="1600" u="none" cap="none" strike="noStrike">
                <a:solidFill>
                  <a:schemeClr val="dk1"/>
                </a:solidFill>
                <a:latin typeface="Arial"/>
                <a:ea typeface="Arial"/>
                <a:cs typeface="Arial"/>
                <a:sym typeface="Arial"/>
              </a:defRPr>
            </a:lvl3pPr>
            <a:lvl4pPr indent="0" lvl="3" marL="13716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18288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22860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27432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32004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3657600" marR="0" rtl="0" algn="l">
              <a:spcBef>
                <a:spcPts val="28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p:txBody>
      </p:sp>
      <p:sp>
        <p:nvSpPr>
          <p:cNvPr id="225" name="Shape 225"/>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26" name="Shape 226"/>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27" name="Shape 227"/>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28" name="Shape 228"/>
        <p:cNvGrpSpPr/>
        <p:nvPr/>
      </p:nvGrpSpPr>
      <p:grpSpPr>
        <a:xfrm>
          <a:off x="0" y="0"/>
          <a:ext cx="0" cy="0"/>
          <a:chOff x="0" y="0"/>
          <a:chExt cx="0" cy="0"/>
        </a:xfrm>
      </p:grpSpPr>
      <p:sp>
        <p:nvSpPr>
          <p:cNvPr id="229" name="Shape 229"/>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230" name="Shape 230"/>
          <p:cNvSpPr txBox="1"/>
          <p:nvPr>
            <p:ph idx="1" type="subTitle"/>
          </p:nvPr>
        </p:nvSpPr>
        <p:spPr>
          <a:xfrm>
            <a:off x="1371600" y="2914650"/>
            <a:ext cx="6400800" cy="1314600"/>
          </a:xfrm>
          <a:prstGeom prst="rect">
            <a:avLst/>
          </a:prstGeom>
          <a:noFill/>
          <a:ln>
            <a:noFill/>
          </a:ln>
        </p:spPr>
        <p:txBody>
          <a:bodyPr anchorCtr="0" anchor="t" bIns="91425" lIns="91425" rIns="91425" tIns="91425"/>
          <a:lstStyle>
            <a:lvl1pPr indent="0" lvl="0" marL="0" marR="0" rtl="0" algn="ctr">
              <a:spcBef>
                <a:spcPts val="640"/>
              </a:spcBef>
              <a:spcAft>
                <a:spcPts val="0"/>
              </a:spcAft>
              <a:buClr>
                <a:schemeClr val="dk1"/>
              </a:buClr>
              <a:buFont typeface="Arial"/>
              <a:buNone/>
              <a:defRPr sz="3200">
                <a:solidFill>
                  <a:schemeClr val="dk1"/>
                </a:solidFill>
                <a:latin typeface="Arial"/>
                <a:ea typeface="Arial"/>
                <a:cs typeface="Arial"/>
                <a:sym typeface="Arial"/>
              </a:defRPr>
            </a:lvl1pPr>
            <a:lvl2pPr indent="0" lvl="1" marL="457200" marR="0" rtl="0" algn="ctr">
              <a:spcBef>
                <a:spcPts val="560"/>
              </a:spcBef>
              <a:spcAft>
                <a:spcPts val="0"/>
              </a:spcAft>
              <a:buClr>
                <a:schemeClr val="dk1"/>
              </a:buClr>
              <a:buFont typeface="Arial"/>
              <a:buNone/>
              <a:defRPr b="0" i="0" sz="2800" u="none" cap="none" strike="noStrike">
                <a:solidFill>
                  <a:schemeClr val="dk1"/>
                </a:solidFill>
                <a:latin typeface="Arial"/>
                <a:ea typeface="Arial"/>
                <a:cs typeface="Arial"/>
                <a:sym typeface="Arial"/>
              </a:defRPr>
            </a:lvl2pPr>
            <a:lvl3pPr indent="0" lvl="2" marL="914400" marR="0" rtl="0" algn="ctr">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4pPr>
            <a:lvl5pPr indent="0" lvl="4" marL="18288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5pPr>
            <a:lvl6pPr indent="0" lvl="5" marL="22860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9pPr>
          </a:lstStyle>
          <a:p/>
        </p:txBody>
      </p:sp>
      <p:sp>
        <p:nvSpPr>
          <p:cNvPr id="231" name="Shape 231"/>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32" name="Shape 232"/>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33" name="Shape 233"/>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rt">
    <p:bg>
      <p:bgPr>
        <a:blipFill rotWithShape="1">
          <a:blip r:embed="rId2">
            <a:alphaModFix/>
          </a:blip>
          <a:stretch>
            <a:fillRect b="0" l="0" r="0" t="0"/>
          </a:stretch>
        </a:blipFill>
      </p:bgPr>
    </p:bg>
    <p:spTree>
      <p:nvGrpSpPr>
        <p:cNvPr id="237" name="Shape 237"/>
        <p:cNvGrpSpPr/>
        <p:nvPr/>
      </p:nvGrpSpPr>
      <p:grpSpPr>
        <a:xfrm>
          <a:off x="0" y="0"/>
          <a:ext cx="0" cy="0"/>
          <a:chOff x="0" y="0"/>
          <a:chExt cx="0" cy="0"/>
        </a:xfrm>
      </p:grpSpPr>
      <p:sp>
        <p:nvSpPr>
          <p:cNvPr id="238" name="Shape 238"/>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9" name="Shape 239"/>
          <p:cNvSpPr/>
          <p:nvPr/>
        </p:nvSpPr>
        <p:spPr>
          <a:xfrm>
            <a:off x="2747950" y="612970"/>
            <a:ext cx="3782700" cy="3782700"/>
          </a:xfrm>
          <a:prstGeom prst="ellipse">
            <a:avLst/>
          </a:prstGeom>
          <a:solidFill>
            <a:srgbClr val="FF0000">
              <a:alpha val="8275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0" name="Shape 240"/>
          <p:cNvSpPr txBox="1"/>
          <p:nvPr>
            <p:ph type="title"/>
          </p:nvPr>
        </p:nvSpPr>
        <p:spPr>
          <a:xfrm>
            <a:off x="3028700" y="529375"/>
            <a:ext cx="3048000" cy="20445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rgbClr val="FFFFFF"/>
              </a:buClr>
              <a:buFont typeface="Muli"/>
              <a:buNone/>
              <a:defRPr b="1" i="0" sz="2600" u="none" cap="none" strike="noStrike">
                <a:solidFill>
                  <a:srgbClr val="FFFFFF"/>
                </a:solidFill>
                <a:latin typeface="Muli"/>
                <a:ea typeface="Muli"/>
                <a:cs typeface="Muli"/>
                <a:sym typeface="Muli"/>
              </a:defRPr>
            </a:lvl1pPr>
            <a:lvl2pPr indent="0" lvl="1" rtl="0">
              <a:spcBef>
                <a:spcPts val="0"/>
              </a:spcBef>
              <a:buClr>
                <a:srgbClr val="FFFFFF"/>
              </a:buClr>
              <a:buFont typeface="Muli"/>
              <a:buNone/>
              <a:defRPr b="1" sz="2400">
                <a:solidFill>
                  <a:srgbClr val="FFFFFF"/>
                </a:solidFill>
                <a:latin typeface="Muli"/>
                <a:ea typeface="Muli"/>
                <a:cs typeface="Muli"/>
                <a:sym typeface="Muli"/>
              </a:defRPr>
            </a:lvl2pPr>
            <a:lvl3pPr indent="0" lvl="2" rtl="0">
              <a:spcBef>
                <a:spcPts val="0"/>
              </a:spcBef>
              <a:buClr>
                <a:srgbClr val="FFFFFF"/>
              </a:buClr>
              <a:buFont typeface="Muli"/>
              <a:buNone/>
              <a:defRPr b="1" sz="2400">
                <a:solidFill>
                  <a:srgbClr val="FFFFFF"/>
                </a:solidFill>
                <a:latin typeface="Muli"/>
                <a:ea typeface="Muli"/>
                <a:cs typeface="Muli"/>
                <a:sym typeface="Muli"/>
              </a:defRPr>
            </a:lvl3pPr>
            <a:lvl4pPr indent="0" lvl="3" rtl="0">
              <a:spcBef>
                <a:spcPts val="0"/>
              </a:spcBef>
              <a:buClr>
                <a:srgbClr val="FFFFFF"/>
              </a:buClr>
              <a:buFont typeface="Muli"/>
              <a:buNone/>
              <a:defRPr b="1" sz="2400">
                <a:solidFill>
                  <a:srgbClr val="FFFFFF"/>
                </a:solidFill>
                <a:latin typeface="Muli"/>
                <a:ea typeface="Muli"/>
                <a:cs typeface="Muli"/>
                <a:sym typeface="Muli"/>
              </a:defRPr>
            </a:lvl4pPr>
            <a:lvl5pPr indent="0" lvl="4" rtl="0">
              <a:spcBef>
                <a:spcPts val="0"/>
              </a:spcBef>
              <a:buClr>
                <a:srgbClr val="FFFFFF"/>
              </a:buClr>
              <a:buFont typeface="Muli"/>
              <a:buNone/>
              <a:defRPr b="1" sz="2400">
                <a:solidFill>
                  <a:srgbClr val="FFFFFF"/>
                </a:solidFill>
                <a:latin typeface="Muli"/>
                <a:ea typeface="Muli"/>
                <a:cs typeface="Muli"/>
                <a:sym typeface="Muli"/>
              </a:defRPr>
            </a:lvl5pPr>
            <a:lvl6pPr indent="0" lvl="5" rtl="0">
              <a:spcBef>
                <a:spcPts val="0"/>
              </a:spcBef>
              <a:buClr>
                <a:srgbClr val="FFFFFF"/>
              </a:buClr>
              <a:buFont typeface="Muli"/>
              <a:buNone/>
              <a:defRPr b="1" sz="2400">
                <a:solidFill>
                  <a:srgbClr val="FFFFFF"/>
                </a:solidFill>
                <a:latin typeface="Muli"/>
                <a:ea typeface="Muli"/>
                <a:cs typeface="Muli"/>
                <a:sym typeface="Muli"/>
              </a:defRPr>
            </a:lvl6pPr>
            <a:lvl7pPr indent="0" lvl="6" rtl="0">
              <a:spcBef>
                <a:spcPts val="0"/>
              </a:spcBef>
              <a:buClr>
                <a:srgbClr val="FFFFFF"/>
              </a:buClr>
              <a:buFont typeface="Muli"/>
              <a:buNone/>
              <a:defRPr b="1" sz="2400">
                <a:solidFill>
                  <a:srgbClr val="FFFFFF"/>
                </a:solidFill>
                <a:latin typeface="Muli"/>
                <a:ea typeface="Muli"/>
                <a:cs typeface="Muli"/>
                <a:sym typeface="Muli"/>
              </a:defRPr>
            </a:lvl7pPr>
            <a:lvl8pPr indent="0" lvl="7" rtl="0">
              <a:spcBef>
                <a:spcPts val="0"/>
              </a:spcBef>
              <a:buClr>
                <a:srgbClr val="FFFFFF"/>
              </a:buClr>
              <a:buFont typeface="Muli"/>
              <a:buNone/>
              <a:defRPr b="1" sz="2400">
                <a:solidFill>
                  <a:srgbClr val="FFFFFF"/>
                </a:solidFill>
                <a:latin typeface="Muli"/>
                <a:ea typeface="Muli"/>
                <a:cs typeface="Muli"/>
                <a:sym typeface="Muli"/>
              </a:defRPr>
            </a:lvl8pPr>
            <a:lvl9pPr indent="0" lvl="8" rtl="0">
              <a:spcBef>
                <a:spcPts val="0"/>
              </a:spcBef>
              <a:buClr>
                <a:srgbClr val="FFFFFF"/>
              </a:buClr>
              <a:buFont typeface="Muli"/>
              <a:buNone/>
              <a:defRPr b="1" sz="2400">
                <a:solidFill>
                  <a:srgbClr val="FFFFFF"/>
                </a:solidFill>
                <a:latin typeface="Muli"/>
                <a:ea typeface="Muli"/>
                <a:cs typeface="Muli"/>
                <a:sym typeface="Muli"/>
              </a:defRPr>
            </a:lvl9pPr>
          </a:lstStyle>
          <a:p/>
        </p:txBody>
      </p:sp>
      <p:sp>
        <p:nvSpPr>
          <p:cNvPr id="241" name="Shape 241"/>
          <p:cNvSpPr txBox="1"/>
          <p:nvPr/>
        </p:nvSpPr>
        <p:spPr>
          <a:xfrm>
            <a:off x="3001289" y="2585452"/>
            <a:ext cx="3129600" cy="22928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lt1"/>
              </a:buClr>
              <a:buSzPct val="25000"/>
              <a:buFont typeface="Arial"/>
              <a:buNone/>
            </a:pPr>
            <a:r>
              <a:rPr b="1" i="0" lang="en-GB" sz="2200" u="none" cap="none" strike="noStrike">
                <a:solidFill>
                  <a:schemeClr val="lt1"/>
                </a:solidFill>
                <a:latin typeface="Arial"/>
                <a:ea typeface="Arial"/>
                <a:cs typeface="Arial"/>
                <a:sym typeface="Arial"/>
              </a:rPr>
              <a:t>EDUC3098</a:t>
            </a:r>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ct val="25000"/>
              <a:buFont typeface="Arial"/>
              <a:buNone/>
            </a:pPr>
            <a:r>
              <a:rPr b="0" i="0" lang="en-GB" sz="1600" u="none" cap="none" strike="noStrike">
                <a:solidFill>
                  <a:schemeClr val="lt1"/>
                </a:solidFill>
                <a:latin typeface="Arial"/>
                <a:ea typeface="Arial"/>
                <a:cs typeface="Arial"/>
                <a:sym typeface="Arial"/>
              </a:rPr>
              <a:t>Master of Arts in E-Learning Design and Development</a:t>
            </a:r>
          </a:p>
          <a:p>
            <a:pPr indent="0" lvl="0" marL="0" marR="0" rtl="0" algn="ctr">
              <a:lnSpc>
                <a:spcPct val="100000"/>
              </a:lnSpc>
              <a:spcBef>
                <a:spcPts val="0"/>
              </a:spcBef>
              <a:spcAft>
                <a:spcPts val="0"/>
              </a:spcAft>
              <a:buClr>
                <a:srgbClr val="000000"/>
              </a:buClr>
              <a:buFont typeface="Arial"/>
              <a:buNone/>
            </a:pPr>
            <a:r>
              <a:t/>
            </a:r>
            <a:endParaRPr b="0" i="1"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ct val="25000"/>
              <a:buFont typeface="Arial"/>
              <a:buNone/>
            </a:pPr>
            <a:r>
              <a:rPr b="0" i="1" lang="en-GB" sz="1100" u="none" cap="none" strike="noStrike">
                <a:solidFill>
                  <a:schemeClr val="lt1"/>
                </a:solidFill>
                <a:latin typeface="Arial"/>
                <a:ea typeface="Arial"/>
                <a:cs typeface="Arial"/>
                <a:sym typeface="Arial"/>
              </a:rPr>
              <a:t>Darragh Coakley</a:t>
            </a:r>
          </a:p>
          <a:p>
            <a:pPr indent="0" lvl="0" marL="0" marR="0" rtl="0" algn="ctr">
              <a:lnSpc>
                <a:spcPct val="100000"/>
              </a:lnSpc>
              <a:spcBef>
                <a:spcPts val="0"/>
              </a:spcBef>
              <a:spcAft>
                <a:spcPts val="0"/>
              </a:spcAft>
              <a:buClr>
                <a:schemeClr val="lt1"/>
              </a:buClr>
              <a:buSzPct val="25000"/>
              <a:buFont typeface="Arial"/>
              <a:buNone/>
            </a:pPr>
            <a:r>
              <a:rPr b="0" i="1" lang="en-GB" sz="1100" u="none" cap="none" strike="noStrike">
                <a:solidFill>
                  <a:schemeClr val="lt1"/>
                </a:solidFill>
                <a:latin typeface="Arial"/>
                <a:ea typeface="Arial"/>
                <a:cs typeface="Arial"/>
                <a:sym typeface="Arial"/>
              </a:rPr>
              <a:t>Darragh.coakley@cit.ie </a:t>
            </a:r>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ecord">
    <p:spTree>
      <p:nvGrpSpPr>
        <p:cNvPr id="242" name="Shape 242"/>
        <p:cNvGrpSpPr/>
        <p:nvPr/>
      </p:nvGrpSpPr>
      <p:grpSpPr>
        <a:xfrm>
          <a:off x="0" y="0"/>
          <a:ext cx="0" cy="0"/>
          <a:chOff x="0" y="0"/>
          <a:chExt cx="0" cy="0"/>
        </a:xfrm>
      </p:grpSpPr>
      <p:pic>
        <p:nvPicPr>
          <p:cNvPr descr="6732501771_bd70f2cbd9_o.jpg" id="243" name="Shape 243"/>
          <p:cNvPicPr preferRelativeResize="0"/>
          <p:nvPr/>
        </p:nvPicPr>
        <p:blipFill rotWithShape="1">
          <a:blip r:embed="rId2">
            <a:alphaModFix/>
          </a:blip>
          <a:srcRect b="15081" l="0" r="0" t="0"/>
          <a:stretch/>
        </p:blipFill>
        <p:spPr>
          <a:xfrm>
            <a:off x="0" y="0"/>
            <a:ext cx="9144000" cy="5156400"/>
          </a:xfrm>
          <a:prstGeom prst="rect">
            <a:avLst/>
          </a:prstGeom>
          <a:noFill/>
          <a:ln>
            <a:noFill/>
          </a:ln>
        </p:spPr>
      </p:pic>
      <p:sp>
        <p:nvSpPr>
          <p:cNvPr id="244" name="Shape 244"/>
          <p:cNvSpPr/>
          <p:nvPr/>
        </p:nvSpPr>
        <p:spPr>
          <a:xfrm>
            <a:off x="0" y="-12750"/>
            <a:ext cx="9144000" cy="5169000"/>
          </a:xfrm>
          <a:prstGeom prst="rect">
            <a:avLst/>
          </a:prstGeom>
          <a:solidFill>
            <a:srgbClr val="FFFFFF">
              <a:alpha val="666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45" name="Shape 245"/>
          <p:cNvSpPr/>
          <p:nvPr/>
        </p:nvSpPr>
        <p:spPr>
          <a:xfrm>
            <a:off x="5322341" y="612970"/>
            <a:ext cx="3782700" cy="3782700"/>
          </a:xfrm>
          <a:prstGeom prst="ellipse">
            <a:avLst/>
          </a:prstGeom>
          <a:solidFill>
            <a:srgbClr val="FF0000">
              <a:alpha val="8275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6" name="Shape 246"/>
          <p:cNvSpPr txBox="1"/>
          <p:nvPr>
            <p:ph idx="1" type="body"/>
          </p:nvPr>
        </p:nvSpPr>
        <p:spPr>
          <a:xfrm>
            <a:off x="5884862" y="1479550"/>
            <a:ext cx="2768700" cy="20748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rgbClr val="FFFFFF"/>
              </a:buClr>
              <a:buFont typeface="Muli"/>
              <a:buNone/>
              <a:defRPr b="1" i="0" sz="4200" u="none" cap="none" strike="noStrike">
                <a:solidFill>
                  <a:srgbClr val="FFFFFF"/>
                </a:solidFill>
                <a:latin typeface="Muli"/>
                <a:ea typeface="Muli"/>
                <a:cs typeface="Muli"/>
                <a:sym typeface="Muli"/>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estion">
    <p:spTree>
      <p:nvGrpSpPr>
        <p:cNvPr id="247" name="Shape 247"/>
        <p:cNvGrpSpPr/>
        <p:nvPr/>
      </p:nvGrpSpPr>
      <p:grpSpPr>
        <a:xfrm>
          <a:off x="0" y="0"/>
          <a:ext cx="0" cy="0"/>
          <a:chOff x="0" y="0"/>
          <a:chExt cx="0" cy="0"/>
        </a:xfrm>
      </p:grpSpPr>
      <p:pic>
        <p:nvPicPr>
          <p:cNvPr descr="2200500024_33038620af_o.jpg" id="248" name="Shape 248"/>
          <p:cNvPicPr preferRelativeResize="0"/>
          <p:nvPr/>
        </p:nvPicPr>
        <p:blipFill rotWithShape="1">
          <a:blip r:embed="rId2">
            <a:alphaModFix/>
          </a:blip>
          <a:srcRect b="25110" l="0" r="0" t="12704"/>
          <a:stretch/>
        </p:blipFill>
        <p:spPr>
          <a:xfrm>
            <a:off x="0" y="0"/>
            <a:ext cx="9144000" cy="5169000"/>
          </a:xfrm>
          <a:prstGeom prst="rect">
            <a:avLst/>
          </a:prstGeom>
          <a:noFill/>
          <a:ln>
            <a:noFill/>
          </a:ln>
        </p:spPr>
      </p:pic>
      <p:sp>
        <p:nvSpPr>
          <p:cNvPr id="249" name="Shape 249"/>
          <p:cNvSpPr/>
          <p:nvPr/>
        </p:nvSpPr>
        <p:spPr>
          <a:xfrm>
            <a:off x="0" y="0"/>
            <a:ext cx="9144000" cy="5169000"/>
          </a:xfrm>
          <a:prstGeom prst="rect">
            <a:avLst/>
          </a:prstGeom>
          <a:solidFill>
            <a:srgbClr val="FFFFFF">
              <a:alpha val="8471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0" name="Shape 250"/>
          <p:cNvSpPr txBox="1"/>
          <p:nvPr>
            <p:ph idx="1" type="body"/>
          </p:nvPr>
        </p:nvSpPr>
        <p:spPr>
          <a:xfrm>
            <a:off x="-92512" y="1900201"/>
            <a:ext cx="9329100" cy="1368600"/>
          </a:xfrm>
          <a:prstGeom prst="rect">
            <a:avLst/>
          </a:prstGeom>
          <a:solidFill>
            <a:srgbClr val="FF0000">
              <a:alpha val="80000"/>
            </a:srgbClr>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1" i="1" sz="2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ate">
    <p:bg>
      <p:bgPr>
        <a:blipFill rotWithShape="1">
          <a:blip r:embed="rId2">
            <a:alphaModFix/>
          </a:blip>
          <a:stretch>
            <a:fillRect b="0" l="0" r="0" t="0"/>
          </a:stretch>
        </a:blipFill>
      </p:bgPr>
    </p:bg>
    <p:spTree>
      <p:nvGrpSpPr>
        <p:cNvPr id="251" name="Shape 251"/>
        <p:cNvGrpSpPr/>
        <p:nvPr/>
      </p:nvGrpSpPr>
      <p:grpSpPr>
        <a:xfrm>
          <a:off x="0" y="0"/>
          <a:ext cx="0" cy="0"/>
          <a:chOff x="0" y="0"/>
          <a:chExt cx="0" cy="0"/>
        </a:xfrm>
      </p:grpSpPr>
      <p:sp>
        <p:nvSpPr>
          <p:cNvPr id="252" name="Shape 252"/>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3" name="Shape 253"/>
          <p:cNvSpPr/>
          <p:nvPr/>
        </p:nvSpPr>
        <p:spPr>
          <a:xfrm>
            <a:off x="150" y="1350741"/>
            <a:ext cx="9144000" cy="2441999"/>
          </a:xfrm>
          <a:prstGeom prst="rect">
            <a:avLst/>
          </a:prstGeom>
          <a:solidFill>
            <a:srgbClr val="FF0000">
              <a:alpha val="8275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4" name="Shape 254"/>
          <p:cNvSpPr txBox="1"/>
          <p:nvPr>
            <p:ph idx="1" type="body"/>
          </p:nvPr>
        </p:nvSpPr>
        <p:spPr>
          <a:xfrm>
            <a:off x="1101058" y="2911950"/>
            <a:ext cx="6941700" cy="9144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FFFFFF"/>
              </a:buClr>
              <a:buFont typeface="Muli"/>
              <a:buNone/>
              <a:defRPr b="0" i="1" sz="2400" u="none" cap="none" strike="noStrike">
                <a:solidFill>
                  <a:srgbClr val="FFFFFF"/>
                </a:solidFill>
                <a:latin typeface="Calibri"/>
                <a:ea typeface="Calibri"/>
                <a:cs typeface="Calibri"/>
                <a:sym typeface="Calibri"/>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55" name="Shape 255"/>
          <p:cNvSpPr txBox="1"/>
          <p:nvPr>
            <p:ph idx="2" type="body"/>
          </p:nvPr>
        </p:nvSpPr>
        <p:spPr>
          <a:xfrm>
            <a:off x="1253458" y="1354570"/>
            <a:ext cx="6941700" cy="9144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rgbClr val="FFFFFF"/>
              </a:buClr>
              <a:buFont typeface="Muli"/>
              <a:buNone/>
              <a:defRPr b="1" i="0" sz="3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2pPr>
            <a:lvl3pPr indent="0" lvl="2"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3pPr>
            <a:lvl4pPr indent="0" lvl="3"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4pPr>
            <a:lvl5pPr indent="0" lvl="4" marL="0" marR="0" rtl="0" algn="ctr">
              <a:lnSpc>
                <a:spcPct val="100000"/>
              </a:lnSpc>
              <a:spcBef>
                <a:spcPts val="0"/>
              </a:spcBef>
              <a:spcAft>
                <a:spcPts val="0"/>
              </a:spcAft>
              <a:buClr>
                <a:srgbClr val="FFFFFF"/>
              </a:buClr>
              <a:buFont typeface="Arial"/>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hapter">
    <p:spTree>
      <p:nvGrpSpPr>
        <p:cNvPr id="256" name="Shape 256"/>
        <p:cNvGrpSpPr/>
        <p:nvPr/>
      </p:nvGrpSpPr>
      <p:grpSpPr>
        <a:xfrm>
          <a:off x="0" y="0"/>
          <a:ext cx="0" cy="0"/>
          <a:chOff x="0" y="0"/>
          <a:chExt cx="0" cy="0"/>
        </a:xfrm>
      </p:grpSpPr>
      <p:pic>
        <p:nvPicPr>
          <p:cNvPr descr="15882620368_385a551dfe_h.jpg" id="257" name="Shape 257"/>
          <p:cNvPicPr preferRelativeResize="0"/>
          <p:nvPr/>
        </p:nvPicPr>
        <p:blipFill rotWithShape="1">
          <a:blip r:embed="rId2">
            <a:alphaModFix/>
          </a:blip>
          <a:srcRect b="17115" l="0" r="0" t="0"/>
          <a:stretch/>
        </p:blipFill>
        <p:spPr>
          <a:xfrm>
            <a:off x="-33122" y="0"/>
            <a:ext cx="9210300" cy="5143500"/>
          </a:xfrm>
          <a:prstGeom prst="rect">
            <a:avLst/>
          </a:prstGeom>
          <a:noFill/>
          <a:ln>
            <a:noFill/>
          </a:ln>
        </p:spPr>
      </p:pic>
      <p:sp>
        <p:nvSpPr>
          <p:cNvPr id="258" name="Shape 258"/>
          <p:cNvSpPr/>
          <p:nvPr/>
        </p:nvSpPr>
        <p:spPr>
          <a:xfrm>
            <a:off x="-33122" y="0"/>
            <a:ext cx="9210300" cy="5169000"/>
          </a:xfrm>
          <a:prstGeom prst="rect">
            <a:avLst/>
          </a:prstGeom>
          <a:solidFill>
            <a:srgbClr val="FFFFFF">
              <a:alpha val="8471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9" name="Shape 259"/>
          <p:cNvSpPr/>
          <p:nvPr/>
        </p:nvSpPr>
        <p:spPr>
          <a:xfrm>
            <a:off x="922851" y="2729719"/>
            <a:ext cx="3225299" cy="2439300"/>
          </a:xfrm>
          <a:prstGeom prst="rect">
            <a:avLst/>
          </a:prstGeom>
          <a:solidFill>
            <a:srgbClr val="FF0000">
              <a:alpha val="8078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60" name="Shape 260"/>
          <p:cNvSpPr txBox="1"/>
          <p:nvPr>
            <p:ph idx="1" type="body"/>
          </p:nvPr>
        </p:nvSpPr>
        <p:spPr>
          <a:xfrm>
            <a:off x="1041400" y="2795449"/>
            <a:ext cx="2988000" cy="22566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0" i="0" sz="16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2pPr>
            <a:lvl3pPr indent="0" lvl="2"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3pPr>
            <a:lvl4pPr indent="0" lvl="3"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4pPr>
            <a:lvl5pPr indent="0" lvl="4" marL="0" marR="0" rtl="0" algn="l">
              <a:lnSpc>
                <a:spcPct val="100000"/>
              </a:lnSpc>
              <a:spcBef>
                <a:spcPts val="0"/>
              </a:spcBef>
              <a:spcAft>
                <a:spcPts val="0"/>
              </a:spcAft>
              <a:buClr>
                <a:srgbClr val="FFFFFF"/>
              </a:buClr>
              <a:buFont typeface="Arial"/>
              <a:buNone/>
              <a:defRPr b="0" i="0" sz="16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61" name="Shape 261"/>
          <p:cNvSpPr txBox="1"/>
          <p:nvPr>
            <p:ph idx="2" type="body"/>
          </p:nvPr>
        </p:nvSpPr>
        <p:spPr>
          <a:xfrm>
            <a:off x="923608" y="630375"/>
            <a:ext cx="7885200" cy="1891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1" i="0" sz="6600" u="none" cap="none" strike="noStrike">
                <a:solidFill>
                  <a:srgbClr val="FF0000"/>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Dark">
    <p:bg>
      <p:bgPr>
        <a:blipFill rotWithShape="1">
          <a:blip r:embed="rId2">
            <a:alphaModFix/>
          </a:blip>
          <a:stretch>
            <a:fillRect b="0" l="0" r="0" t="0"/>
          </a:stretch>
        </a:blipFill>
      </p:bgPr>
    </p:bg>
    <p:spTree>
      <p:nvGrpSpPr>
        <p:cNvPr id="262" name="Shape 262"/>
        <p:cNvGrpSpPr/>
        <p:nvPr/>
      </p:nvGrpSpPr>
      <p:grpSpPr>
        <a:xfrm>
          <a:off x="0" y="0"/>
          <a:ext cx="0" cy="0"/>
          <a:chOff x="0" y="0"/>
          <a:chExt cx="0" cy="0"/>
        </a:xfrm>
      </p:grpSpPr>
      <p:sp>
        <p:nvSpPr>
          <p:cNvPr id="263" name="Shape 263"/>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4" name="Shape 264"/>
          <p:cNvSpPr/>
          <p:nvPr/>
        </p:nvSpPr>
        <p:spPr>
          <a:xfrm>
            <a:off x="-150" y="0"/>
            <a:ext cx="9144000" cy="5143500"/>
          </a:xfrm>
          <a:prstGeom prst="rect">
            <a:avLst/>
          </a:prstGeom>
          <a:solidFill>
            <a:srgbClr val="595959">
              <a:alpha val="866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5" name="Shape 265"/>
          <p:cNvSpPr txBox="1"/>
          <p:nvPr>
            <p:ph idx="1" type="body"/>
          </p:nvPr>
        </p:nvSpPr>
        <p:spPr>
          <a:xfrm>
            <a:off x="165643" y="979592"/>
            <a:ext cx="8743200" cy="409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2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66" name="Shape 266"/>
          <p:cNvSpPr txBox="1"/>
          <p:nvPr>
            <p:ph type="title"/>
          </p:nvPr>
        </p:nvSpPr>
        <p:spPr>
          <a:xfrm>
            <a:off x="165468" y="146175"/>
            <a:ext cx="8743200" cy="659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3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ight-Side">
    <p:spTree>
      <p:nvGrpSpPr>
        <p:cNvPr id="267" name="Shape 267"/>
        <p:cNvGrpSpPr/>
        <p:nvPr/>
      </p:nvGrpSpPr>
      <p:grpSpPr>
        <a:xfrm>
          <a:off x="0" y="0"/>
          <a:ext cx="0" cy="0"/>
          <a:chOff x="0" y="0"/>
          <a:chExt cx="0" cy="0"/>
        </a:xfrm>
      </p:grpSpPr>
      <p:sp>
        <p:nvSpPr>
          <p:cNvPr id="268" name="Shape 268"/>
          <p:cNvSpPr/>
          <p:nvPr/>
        </p:nvSpPr>
        <p:spPr>
          <a:xfrm>
            <a:off x="4572000" y="0"/>
            <a:ext cx="4572000" cy="5143500"/>
          </a:xfrm>
          <a:prstGeom prst="rect">
            <a:avLst/>
          </a:prstGeom>
          <a:solidFill>
            <a:srgbClr val="595959">
              <a:alpha val="8863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9" name="Shape 269"/>
          <p:cNvSpPr txBox="1"/>
          <p:nvPr>
            <p:ph type="title"/>
          </p:nvPr>
        </p:nvSpPr>
        <p:spPr>
          <a:xfrm>
            <a:off x="4704641" y="302375"/>
            <a:ext cx="41310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270" name="Shape 270"/>
          <p:cNvSpPr txBox="1"/>
          <p:nvPr>
            <p:ph idx="1" type="body"/>
          </p:nvPr>
        </p:nvSpPr>
        <p:spPr>
          <a:xfrm>
            <a:off x="4704746" y="1089224"/>
            <a:ext cx="4131000" cy="388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Left">
    <p:spTree>
      <p:nvGrpSpPr>
        <p:cNvPr id="271" name="Shape 271"/>
        <p:cNvGrpSpPr/>
        <p:nvPr/>
      </p:nvGrpSpPr>
      <p:grpSpPr>
        <a:xfrm>
          <a:off x="0" y="0"/>
          <a:ext cx="0" cy="0"/>
          <a:chOff x="0" y="0"/>
          <a:chExt cx="0" cy="0"/>
        </a:xfrm>
      </p:grpSpPr>
      <p:sp>
        <p:nvSpPr>
          <p:cNvPr id="272" name="Shape 272"/>
          <p:cNvSpPr/>
          <p:nvPr/>
        </p:nvSpPr>
        <p:spPr>
          <a:xfrm>
            <a:off x="0" y="0"/>
            <a:ext cx="4572000" cy="5143500"/>
          </a:xfrm>
          <a:prstGeom prst="rect">
            <a:avLst/>
          </a:prstGeom>
          <a:solidFill>
            <a:srgbClr val="595959">
              <a:alpha val="8980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73" name="Shape 273"/>
          <p:cNvSpPr txBox="1"/>
          <p:nvPr>
            <p:ph type="title"/>
          </p:nvPr>
        </p:nvSpPr>
        <p:spPr>
          <a:xfrm>
            <a:off x="218301" y="302375"/>
            <a:ext cx="41310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274" name="Shape 274"/>
          <p:cNvSpPr txBox="1"/>
          <p:nvPr>
            <p:ph idx="1" type="body"/>
          </p:nvPr>
        </p:nvSpPr>
        <p:spPr>
          <a:xfrm>
            <a:off x="218407" y="1089224"/>
            <a:ext cx="4131000" cy="388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2 Column">
    <p:spTree>
      <p:nvGrpSpPr>
        <p:cNvPr id="275" name="Shape 275"/>
        <p:cNvGrpSpPr/>
        <p:nvPr/>
      </p:nvGrpSpPr>
      <p:grpSpPr>
        <a:xfrm>
          <a:off x="0" y="0"/>
          <a:ext cx="0" cy="0"/>
          <a:chOff x="0" y="0"/>
          <a:chExt cx="0" cy="0"/>
        </a:xfrm>
      </p:grpSpPr>
      <p:pic>
        <p:nvPicPr>
          <p:cNvPr descr="id_word_cloud.png" id="276" name="Shape 276"/>
          <p:cNvPicPr preferRelativeResize="0"/>
          <p:nvPr/>
        </p:nvPicPr>
        <p:blipFill rotWithShape="1">
          <a:blip r:embed="rId2">
            <a:alphaModFix/>
          </a:blip>
          <a:srcRect b="0" l="0" r="0" t="0"/>
          <a:stretch/>
        </p:blipFill>
        <p:spPr>
          <a:xfrm>
            <a:off x="0" y="0"/>
            <a:ext cx="7677000" cy="5143500"/>
          </a:xfrm>
          <a:prstGeom prst="rect">
            <a:avLst/>
          </a:prstGeom>
          <a:noFill/>
          <a:ln>
            <a:noFill/>
          </a:ln>
        </p:spPr>
      </p:pic>
      <p:sp>
        <p:nvSpPr>
          <p:cNvPr id="277" name="Shape 277"/>
          <p:cNvSpPr/>
          <p:nvPr/>
        </p:nvSpPr>
        <p:spPr>
          <a:xfrm>
            <a:off x="0" y="0"/>
            <a:ext cx="9144000" cy="5169000"/>
          </a:xfrm>
          <a:prstGeom prst="rect">
            <a:avLst/>
          </a:prstGeom>
          <a:solidFill>
            <a:srgbClr val="FFFFFF">
              <a:alpha val="9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78" name="Shape 278"/>
          <p:cNvSpPr/>
          <p:nvPr/>
        </p:nvSpPr>
        <p:spPr>
          <a:xfrm>
            <a:off x="2380350" y="0"/>
            <a:ext cx="6763800" cy="5169000"/>
          </a:xfrm>
          <a:prstGeom prst="rect">
            <a:avLst/>
          </a:prstGeom>
          <a:solidFill>
            <a:srgbClr val="595959">
              <a:alpha val="8588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79" name="Shape 279"/>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280" name="Shape 280"/>
          <p:cNvSpPr txBox="1"/>
          <p:nvPr>
            <p:ph idx="1" type="body"/>
          </p:nvPr>
        </p:nvSpPr>
        <p:spPr>
          <a:xfrm>
            <a:off x="2902950" y="1034408"/>
            <a:ext cx="2780700" cy="39537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9pPr>
          </a:lstStyle>
          <a:p/>
        </p:txBody>
      </p:sp>
      <p:sp>
        <p:nvSpPr>
          <p:cNvPr id="281" name="Shape 281"/>
          <p:cNvSpPr txBox="1"/>
          <p:nvPr>
            <p:ph idx="2" type="body"/>
          </p:nvPr>
        </p:nvSpPr>
        <p:spPr>
          <a:xfrm>
            <a:off x="5840728" y="1034408"/>
            <a:ext cx="2780700" cy="39537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8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3 column">
    <p:spTree>
      <p:nvGrpSpPr>
        <p:cNvPr id="282" name="Shape 282"/>
        <p:cNvGrpSpPr/>
        <p:nvPr/>
      </p:nvGrpSpPr>
      <p:grpSpPr>
        <a:xfrm>
          <a:off x="0" y="0"/>
          <a:ext cx="0" cy="0"/>
          <a:chOff x="0" y="0"/>
          <a:chExt cx="0" cy="0"/>
        </a:xfrm>
      </p:grpSpPr>
      <p:pic>
        <p:nvPicPr>
          <p:cNvPr descr="id_word_cloud.png" id="283" name="Shape 283"/>
          <p:cNvPicPr preferRelativeResize="0"/>
          <p:nvPr/>
        </p:nvPicPr>
        <p:blipFill rotWithShape="1">
          <a:blip r:embed="rId2">
            <a:alphaModFix amt="8000"/>
          </a:blip>
          <a:srcRect b="0" l="0" r="0" t="0"/>
          <a:stretch/>
        </p:blipFill>
        <p:spPr>
          <a:xfrm>
            <a:off x="0" y="0"/>
            <a:ext cx="7677000" cy="5143500"/>
          </a:xfrm>
          <a:prstGeom prst="rect">
            <a:avLst/>
          </a:prstGeom>
          <a:noFill/>
          <a:ln>
            <a:noFill/>
          </a:ln>
        </p:spPr>
      </p:pic>
      <p:sp>
        <p:nvSpPr>
          <p:cNvPr id="284" name="Shape 284"/>
          <p:cNvSpPr/>
          <p:nvPr/>
        </p:nvSpPr>
        <p:spPr>
          <a:xfrm>
            <a:off x="2380350" y="0"/>
            <a:ext cx="6763800" cy="5143500"/>
          </a:xfrm>
          <a:prstGeom prst="rect">
            <a:avLst/>
          </a:prstGeom>
          <a:solidFill>
            <a:srgbClr val="595959">
              <a:alpha val="8196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85" name="Shape 285"/>
          <p:cNvSpPr txBox="1"/>
          <p:nvPr>
            <p:ph idx="1" type="body"/>
          </p:nvPr>
        </p:nvSpPr>
        <p:spPr>
          <a:xfrm>
            <a:off x="2902775" y="1538525"/>
            <a:ext cx="1914900" cy="3387000"/>
          </a:xfrm>
          <a:prstGeom prst="rect">
            <a:avLst/>
          </a:prstGeom>
          <a:noFill/>
          <a:ln>
            <a:noFill/>
          </a:ln>
        </p:spPr>
        <p:txBody>
          <a:bodyPr anchorCtr="0" anchor="t" bIns="91425" lIns="91425" rIns="91425" tIns="91425"/>
          <a:lstStyle>
            <a:lvl1pPr indent="-190500" lvl="0" marL="285750" marR="0" rtl="0" algn="l">
              <a:lnSpc>
                <a:spcPct val="130000"/>
              </a:lnSpc>
              <a:spcBef>
                <a:spcPts val="0"/>
              </a:spcBef>
              <a:spcAft>
                <a:spcPts val="0"/>
              </a:spcAft>
              <a:buClr>
                <a:srgbClr val="FFFFFF"/>
              </a:buClr>
              <a:buSzPct val="83332"/>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86" name="Shape 286"/>
          <p:cNvSpPr txBox="1"/>
          <p:nvPr>
            <p:ph idx="2" type="body"/>
          </p:nvPr>
        </p:nvSpPr>
        <p:spPr>
          <a:xfrm>
            <a:off x="4915914" y="1538525"/>
            <a:ext cx="1914900" cy="3387000"/>
          </a:xfrm>
          <a:prstGeom prst="rect">
            <a:avLst/>
          </a:prstGeom>
          <a:noFill/>
          <a:ln>
            <a:noFill/>
          </a:ln>
        </p:spPr>
        <p:txBody>
          <a:bodyPr anchorCtr="0" anchor="t" bIns="91425" lIns="91425" rIns="91425" tIns="91425"/>
          <a:lstStyle>
            <a:lvl1pPr indent="-171450" lvl="0" marL="285750" marR="0" rtl="0" algn="l">
              <a:lnSpc>
                <a:spcPct val="130000"/>
              </a:lnSpc>
              <a:spcBef>
                <a:spcPts val="0"/>
              </a:spcBef>
              <a:spcAft>
                <a:spcPts val="0"/>
              </a:spcAft>
              <a:buClr>
                <a:srgbClr val="FFFFFF"/>
              </a:buClr>
              <a:buSzPct val="100000"/>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1400" u="none" cap="none" strike="noStrike">
                <a:solidFill>
                  <a:srgbClr val="FFFFFF"/>
                </a:solidFill>
                <a:latin typeface="Muli"/>
                <a:ea typeface="Muli"/>
                <a:cs typeface="Muli"/>
                <a:sym typeface="Muli"/>
              </a:defRPr>
            </a:lvl9pPr>
          </a:lstStyle>
          <a:p/>
        </p:txBody>
      </p:sp>
      <p:sp>
        <p:nvSpPr>
          <p:cNvPr id="287" name="Shape 287"/>
          <p:cNvSpPr txBox="1"/>
          <p:nvPr>
            <p:ph idx="3" type="body"/>
          </p:nvPr>
        </p:nvSpPr>
        <p:spPr>
          <a:xfrm>
            <a:off x="6929053" y="1538525"/>
            <a:ext cx="1914900" cy="3387000"/>
          </a:xfrm>
          <a:prstGeom prst="rect">
            <a:avLst/>
          </a:prstGeom>
          <a:noFill/>
          <a:ln>
            <a:noFill/>
          </a:ln>
        </p:spPr>
        <p:txBody>
          <a:bodyPr anchorCtr="0" anchor="t" bIns="91425" lIns="91425" rIns="91425" tIns="91425"/>
          <a:lstStyle>
            <a:lvl1pPr indent="-190500" lvl="0" marL="285750" marR="0" rtl="0" algn="l">
              <a:lnSpc>
                <a:spcPct val="130000"/>
              </a:lnSpc>
              <a:spcBef>
                <a:spcPts val="0"/>
              </a:spcBef>
              <a:spcAft>
                <a:spcPts val="0"/>
              </a:spcAft>
              <a:buClr>
                <a:srgbClr val="FFFFFF"/>
              </a:buClr>
              <a:buSzPct val="83332"/>
              <a:buFont typeface="Arial"/>
              <a:buChar char="•"/>
              <a:defRPr b="0" i="0" sz="18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88" name="Shape 288"/>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IMG-top">
    <p:spTree>
      <p:nvGrpSpPr>
        <p:cNvPr id="289" name="Shape 289"/>
        <p:cNvGrpSpPr/>
        <p:nvPr/>
      </p:nvGrpSpPr>
      <p:grpSpPr>
        <a:xfrm>
          <a:off x="0" y="0"/>
          <a:ext cx="0" cy="0"/>
          <a:chOff x="0" y="0"/>
          <a:chExt cx="0" cy="0"/>
        </a:xfrm>
      </p:grpSpPr>
      <p:sp>
        <p:nvSpPr>
          <p:cNvPr id="290" name="Shape 290"/>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1" name="Shape 291"/>
          <p:cNvSpPr/>
          <p:nvPr/>
        </p:nvSpPr>
        <p:spPr>
          <a:xfrm>
            <a:off x="1190100" y="0"/>
            <a:ext cx="6763800" cy="673200"/>
          </a:xfrm>
          <a:prstGeom prst="rect">
            <a:avLst/>
          </a:prstGeom>
          <a:solidFill>
            <a:srgbClr val="00B2FF">
              <a:alpha val="7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2" name="Shape 292"/>
          <p:cNvSpPr txBox="1"/>
          <p:nvPr>
            <p:ph idx="1" type="body"/>
          </p:nvPr>
        </p:nvSpPr>
        <p:spPr>
          <a:xfrm>
            <a:off x="1190100" y="100"/>
            <a:ext cx="6763800" cy="673200"/>
          </a:xfrm>
          <a:prstGeom prst="rect">
            <a:avLst/>
          </a:prstGeom>
          <a:solidFill>
            <a:srgbClr val="595959"/>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IMG-bottom">
    <p:spTree>
      <p:nvGrpSpPr>
        <p:cNvPr id="293" name="Shape 293"/>
        <p:cNvGrpSpPr/>
        <p:nvPr/>
      </p:nvGrpSpPr>
      <p:grpSpPr>
        <a:xfrm>
          <a:off x="0" y="0"/>
          <a:ext cx="0" cy="0"/>
          <a:chOff x="0" y="0"/>
          <a:chExt cx="0" cy="0"/>
        </a:xfrm>
      </p:grpSpPr>
      <p:sp>
        <p:nvSpPr>
          <p:cNvPr id="294" name="Shape 294"/>
          <p:cNvSpPr/>
          <p:nvPr/>
        </p:nvSpPr>
        <p:spPr>
          <a:xfrm>
            <a:off x="0" y="0"/>
            <a:ext cx="9144000" cy="5169000"/>
          </a:xfrm>
          <a:prstGeom prst="rect">
            <a:avLst/>
          </a:prstGeom>
          <a:solidFill>
            <a:srgbClr val="FFFFFF">
              <a:alpha val="2627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5" name="Shape 295"/>
          <p:cNvSpPr/>
          <p:nvPr/>
        </p:nvSpPr>
        <p:spPr>
          <a:xfrm>
            <a:off x="1190100" y="4470400"/>
            <a:ext cx="6763800" cy="673200"/>
          </a:xfrm>
          <a:prstGeom prst="rect">
            <a:avLst/>
          </a:prstGeom>
          <a:solidFill>
            <a:srgbClr val="00B2FF">
              <a:alpha val="7294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96" name="Shape 296"/>
          <p:cNvSpPr txBox="1"/>
          <p:nvPr>
            <p:ph idx="1" type="body"/>
          </p:nvPr>
        </p:nvSpPr>
        <p:spPr>
          <a:xfrm>
            <a:off x="1190100" y="4470500"/>
            <a:ext cx="6763800" cy="673200"/>
          </a:xfrm>
          <a:prstGeom prst="rect">
            <a:avLst/>
          </a:prstGeom>
          <a:solidFill>
            <a:srgbClr val="595959"/>
          </a:solidFill>
          <a:ln>
            <a:noFill/>
          </a:ln>
        </p:spPr>
        <p:txBody>
          <a:bodyPr anchorCtr="0" anchor="ctr" bIns="91425" lIns="91425" rIns="91425" tIns="91425"/>
          <a:lstStyle>
            <a:lvl1pPr indent="0" lvl="0" marL="0" marR="0" rtl="0" algn="ctr">
              <a:lnSpc>
                <a:spcPct val="100000"/>
              </a:lnSpc>
              <a:spcBef>
                <a:spcPts val="360"/>
              </a:spcBef>
              <a:spcAft>
                <a:spcPts val="0"/>
              </a:spcAft>
              <a:buClr>
                <a:srgbClr val="FFFFFF"/>
              </a:buClr>
              <a:buFont typeface="Muli"/>
              <a:buNone/>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iddle-Stripe">
    <p:bg>
      <p:bgPr>
        <a:solidFill>
          <a:srgbClr val="FFFFFF"/>
        </a:solidFill>
      </p:bgPr>
    </p:bg>
    <p:spTree>
      <p:nvGrpSpPr>
        <p:cNvPr id="297" name="Shape 297"/>
        <p:cNvGrpSpPr/>
        <p:nvPr/>
      </p:nvGrpSpPr>
      <p:grpSpPr>
        <a:xfrm>
          <a:off x="0" y="0"/>
          <a:ext cx="0" cy="0"/>
          <a:chOff x="0" y="0"/>
          <a:chExt cx="0" cy="0"/>
        </a:xfrm>
      </p:grpSpPr>
      <p:sp>
        <p:nvSpPr>
          <p:cNvPr id="298" name="Shape 298"/>
          <p:cNvSpPr txBox="1"/>
          <p:nvPr>
            <p:ph type="title"/>
          </p:nvPr>
        </p:nvSpPr>
        <p:spPr>
          <a:xfrm>
            <a:off x="2514725" y="-11500"/>
            <a:ext cx="4134000" cy="5210100"/>
          </a:xfrm>
          <a:prstGeom prst="rect">
            <a:avLst/>
          </a:prstGeom>
          <a:solidFill>
            <a:srgbClr val="FF0000">
              <a:alpha val="68630"/>
            </a:srgbClr>
          </a:solidFill>
        </p:spPr>
        <p:txBody>
          <a:bodyPr anchorCtr="0" anchor="t" bIns="91425" lIns="91425" rIns="91425" tIns="91425"/>
          <a:lstStyle>
            <a:lvl1pPr lvl="0" rtl="0">
              <a:spcBef>
                <a:spcPts val="0"/>
              </a:spcBef>
              <a:buNone/>
              <a:defRPr sz="2200">
                <a:latin typeface="Arial"/>
                <a:ea typeface="Arial"/>
                <a:cs typeface="Arial"/>
                <a:sym typeface="A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
        <p:nvSpPr>
          <p:cNvPr id="299" name="Shape 299"/>
          <p:cNvSpPr txBox="1"/>
          <p:nvPr>
            <p:ph idx="1" type="body"/>
          </p:nvPr>
        </p:nvSpPr>
        <p:spPr>
          <a:xfrm>
            <a:off x="2895725" y="1921075"/>
            <a:ext cx="3365400" cy="2952600"/>
          </a:xfrm>
          <a:prstGeom prst="rect">
            <a:avLst/>
          </a:prstGeom>
        </p:spPr>
        <p:txBody>
          <a:bodyPr anchorCtr="0" anchor="t" bIns="91425" lIns="91425" rIns="91425" tIns="91425"/>
          <a:lstStyle>
            <a:lvl1pPr lvl="0" rtl="0">
              <a:spcBef>
                <a:spcPts val="0"/>
              </a:spcBef>
              <a:buSzPct val="100000"/>
              <a:buFont typeface="Arial"/>
              <a:defRPr sz="1800">
                <a:latin typeface="Arial"/>
                <a:ea typeface="Arial"/>
                <a:cs typeface="Arial"/>
                <a:sym typeface="Arial"/>
              </a:defRPr>
            </a:lvl1pPr>
            <a:lvl2pPr lvl="1" rtl="0">
              <a:spcBef>
                <a:spcPts val="0"/>
              </a:spcBef>
              <a:buSzPct val="100000"/>
              <a:buFont typeface="Arial"/>
              <a:defRPr sz="1800">
                <a:latin typeface="Arial"/>
                <a:ea typeface="Arial"/>
                <a:cs typeface="Arial"/>
                <a:sym typeface="Arial"/>
              </a:defRPr>
            </a:lvl2pPr>
            <a:lvl3pPr lvl="2" rtl="0">
              <a:spcBef>
                <a:spcPts val="0"/>
              </a:spcBef>
              <a:buSzPct val="100000"/>
              <a:buFont typeface="Arial"/>
              <a:defRPr sz="1800">
                <a:latin typeface="Arial"/>
                <a:ea typeface="Arial"/>
                <a:cs typeface="Arial"/>
                <a:sym typeface="Arial"/>
              </a:defRPr>
            </a:lvl3pPr>
            <a:lvl4pPr lvl="3" rtl="0">
              <a:spcBef>
                <a:spcPts val="0"/>
              </a:spcBef>
              <a:buSzPct val="100000"/>
              <a:buFont typeface="Arial"/>
              <a:defRPr sz="1800">
                <a:latin typeface="Arial"/>
                <a:ea typeface="Arial"/>
                <a:cs typeface="Arial"/>
                <a:sym typeface="Arial"/>
              </a:defRPr>
            </a:lvl4pPr>
            <a:lvl5pPr lvl="4" rtl="0">
              <a:spcBef>
                <a:spcPts val="0"/>
              </a:spcBef>
              <a:buSzPct val="100000"/>
              <a:buFont typeface="Arial"/>
              <a:defRPr sz="1800">
                <a:latin typeface="Arial"/>
                <a:ea typeface="Arial"/>
                <a:cs typeface="Arial"/>
                <a:sym typeface="Arial"/>
              </a:defRPr>
            </a:lvl5pPr>
            <a:lvl6pPr lvl="5" rtl="0">
              <a:spcBef>
                <a:spcPts val="0"/>
              </a:spcBef>
              <a:buSzPct val="100000"/>
              <a:buFont typeface="Arial"/>
              <a:defRPr sz="1800">
                <a:latin typeface="Arial"/>
                <a:ea typeface="Arial"/>
                <a:cs typeface="Arial"/>
                <a:sym typeface="Arial"/>
              </a:defRPr>
            </a:lvl6pPr>
            <a:lvl7pPr lvl="6" rtl="0">
              <a:spcBef>
                <a:spcPts val="0"/>
              </a:spcBef>
              <a:buSzPct val="100000"/>
              <a:buFont typeface="Arial"/>
              <a:defRPr sz="1800">
                <a:latin typeface="Arial"/>
                <a:ea typeface="Arial"/>
                <a:cs typeface="Arial"/>
                <a:sym typeface="Arial"/>
              </a:defRPr>
            </a:lvl7pPr>
            <a:lvl8pPr lvl="7" rtl="0">
              <a:spcBef>
                <a:spcPts val="0"/>
              </a:spcBef>
              <a:buSzPct val="100000"/>
              <a:buFont typeface="Arial"/>
              <a:defRPr sz="1800">
                <a:latin typeface="Arial"/>
                <a:ea typeface="Arial"/>
                <a:cs typeface="Arial"/>
                <a:sym typeface="Arial"/>
              </a:defRPr>
            </a:lvl8pPr>
            <a:lvl9pPr lvl="8" rtl="0">
              <a:spcBef>
                <a:spcPts val="0"/>
              </a:spcBef>
              <a:buSzPct val="100000"/>
              <a:buFont typeface="Arial"/>
              <a:defRPr sz="1800">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IMG-rightstrip">
    <p:spTree>
      <p:nvGrpSpPr>
        <p:cNvPr id="300" name="Shape 300"/>
        <p:cNvGrpSpPr/>
        <p:nvPr/>
      </p:nvGrpSpPr>
      <p:grpSpPr>
        <a:xfrm>
          <a:off x="0" y="0"/>
          <a:ext cx="0" cy="0"/>
          <a:chOff x="0" y="0"/>
          <a:chExt cx="0" cy="0"/>
        </a:xfrm>
      </p:grpSpPr>
      <p:sp>
        <p:nvSpPr>
          <p:cNvPr id="301" name="Shape 301"/>
          <p:cNvSpPr/>
          <p:nvPr/>
        </p:nvSpPr>
        <p:spPr>
          <a:xfrm>
            <a:off x="0" y="1295400"/>
            <a:ext cx="5162400" cy="3257400"/>
          </a:xfrm>
          <a:prstGeom prst="rect">
            <a:avLst/>
          </a:prstGeom>
          <a:solidFill>
            <a:srgbClr val="FF0000">
              <a:alpha val="68630"/>
            </a:srgbClr>
          </a:solidFill>
          <a:ln>
            <a:noFill/>
          </a:ln>
        </p:spPr>
        <p:txBody>
          <a:bodyPr anchorCtr="0" anchor="ctr" bIns="91425" lIns="91425" rIns="91425" tIns="91425">
            <a:noAutofit/>
          </a:bodyPr>
          <a:lstStyle/>
          <a:p>
            <a:pPr lvl="0">
              <a:spcBef>
                <a:spcPts val="0"/>
              </a:spcBef>
              <a:buNone/>
            </a:pPr>
            <a:r>
              <a:t/>
            </a:r>
            <a:endParaRPr/>
          </a:p>
        </p:txBody>
      </p:sp>
      <p:sp>
        <p:nvSpPr>
          <p:cNvPr id="302" name="Shape 302"/>
          <p:cNvSpPr txBox="1"/>
          <p:nvPr>
            <p:ph idx="1" type="body"/>
          </p:nvPr>
        </p:nvSpPr>
        <p:spPr>
          <a:xfrm>
            <a:off x="247650" y="1676400"/>
            <a:ext cx="3962400" cy="1828800"/>
          </a:xfrm>
          <a:prstGeom prst="rect">
            <a:avLst/>
          </a:prstGeom>
        </p:spPr>
        <p:txBody>
          <a:bodyPr anchorCtr="0" anchor="t" bIns="91425" lIns="91425" rIns="91425" tIns="91425"/>
          <a:lstStyle>
            <a:lvl1pPr lvl="0" rtl="0">
              <a:spcBef>
                <a:spcPts val="0"/>
              </a:spcBef>
              <a:buFont typeface="Arial"/>
              <a:defRPr>
                <a:latin typeface="Arial"/>
                <a:ea typeface="Arial"/>
                <a:cs typeface="Arial"/>
                <a:sym typeface="Arial"/>
              </a:defRPr>
            </a:lvl1pPr>
            <a:lvl2pPr lvl="1" rtl="0">
              <a:spcBef>
                <a:spcPts val="0"/>
              </a:spcBef>
              <a:buFont typeface="Arial"/>
              <a:defRPr>
                <a:latin typeface="Arial"/>
                <a:ea typeface="Arial"/>
                <a:cs typeface="Arial"/>
                <a:sym typeface="Arial"/>
              </a:defRPr>
            </a:lvl2pPr>
            <a:lvl3pPr lvl="2" rtl="0">
              <a:spcBef>
                <a:spcPts val="0"/>
              </a:spcBef>
              <a:buFont typeface="Arial"/>
              <a:defRPr>
                <a:latin typeface="Arial"/>
                <a:ea typeface="Arial"/>
                <a:cs typeface="Arial"/>
                <a:sym typeface="Arial"/>
              </a:defRPr>
            </a:lvl3pPr>
            <a:lvl4pPr lvl="3" rtl="0">
              <a:spcBef>
                <a:spcPts val="0"/>
              </a:spcBef>
              <a:buFont typeface="Arial"/>
              <a:defRPr>
                <a:latin typeface="Arial"/>
                <a:ea typeface="Arial"/>
                <a:cs typeface="Arial"/>
                <a:sym typeface="Arial"/>
              </a:defRPr>
            </a:lvl4pPr>
            <a:lvl5pPr lvl="4" rtl="0">
              <a:spcBef>
                <a:spcPts val="0"/>
              </a:spcBef>
              <a:buFont typeface="Arial"/>
              <a:defRPr>
                <a:latin typeface="Arial"/>
                <a:ea typeface="Arial"/>
                <a:cs typeface="Arial"/>
                <a:sym typeface="Arial"/>
              </a:defRPr>
            </a:lvl5pPr>
            <a:lvl6pPr lvl="5" rtl="0">
              <a:spcBef>
                <a:spcPts val="0"/>
              </a:spcBef>
              <a:buFont typeface="Arial"/>
              <a:defRPr>
                <a:latin typeface="Arial"/>
                <a:ea typeface="Arial"/>
                <a:cs typeface="Arial"/>
                <a:sym typeface="Arial"/>
              </a:defRPr>
            </a:lvl6pPr>
            <a:lvl7pPr lvl="6" rtl="0">
              <a:spcBef>
                <a:spcPts val="0"/>
              </a:spcBef>
              <a:buFont typeface="Arial"/>
              <a:defRPr>
                <a:latin typeface="Arial"/>
                <a:ea typeface="Arial"/>
                <a:cs typeface="Arial"/>
                <a:sym typeface="Arial"/>
              </a:defRPr>
            </a:lvl7pPr>
            <a:lvl8pPr lvl="7" rtl="0">
              <a:spcBef>
                <a:spcPts val="0"/>
              </a:spcBef>
              <a:buFont typeface="Arial"/>
              <a:defRPr>
                <a:latin typeface="Arial"/>
                <a:ea typeface="Arial"/>
                <a:cs typeface="Arial"/>
                <a:sym typeface="Arial"/>
              </a:defRPr>
            </a:lvl8pPr>
            <a:lvl9pPr lvl="8" rtl="0">
              <a:spcBef>
                <a:spcPts val="0"/>
              </a:spcBef>
              <a:buFont typeface="Arial"/>
              <a:defRPr>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G">
    <p:spTree>
      <p:nvGrpSpPr>
        <p:cNvPr id="303" name="Shape 303"/>
        <p:cNvGrpSpPr/>
        <p:nvPr/>
      </p:nvGrpSpPr>
      <p:grpSpPr>
        <a:xfrm>
          <a:off x="0" y="0"/>
          <a:ext cx="0" cy="0"/>
          <a:chOff x="0" y="0"/>
          <a:chExt cx="0" cy="0"/>
        </a:xfrm>
      </p:grpSpPr>
      <p:sp>
        <p:nvSpPr>
          <p:cNvPr id="304" name="Shape 304"/>
          <p:cNvSpPr/>
          <p:nvPr/>
        </p:nvSpPr>
        <p:spPr>
          <a:xfrm>
            <a:off x="0" y="0"/>
            <a:ext cx="9144000" cy="5143500"/>
          </a:xfrm>
          <a:prstGeom prst="rect">
            <a:avLst/>
          </a:prstGeom>
          <a:solidFill>
            <a:srgbClr val="FF0000">
              <a:alpha val="6863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305" name="Shape 305"/>
          <p:cNvSpPr txBox="1"/>
          <p:nvPr/>
        </p:nvSpPr>
        <p:spPr>
          <a:xfrm>
            <a:off x="566502" y="-1324701"/>
            <a:ext cx="184800" cy="307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6" name="Shape 306"/>
          <p:cNvSpPr txBox="1"/>
          <p:nvPr>
            <p:ph type="ctrTitle"/>
          </p:nvPr>
        </p:nvSpPr>
        <p:spPr>
          <a:xfrm>
            <a:off x="751175" y="1276349"/>
            <a:ext cx="7772400" cy="37530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SzPct val="100000"/>
              <a:buFont typeface="Arial"/>
              <a:buNone/>
              <a:defRPr b="0" i="0" sz="2200" u="none" cap="none" strike="noStrike">
                <a:solidFill>
                  <a:srgbClr val="FFFFFF"/>
                </a:solidFill>
                <a:latin typeface="Arial"/>
                <a:ea typeface="Arial"/>
                <a:cs typeface="Arial"/>
                <a:sym typeface="Arial"/>
              </a:defRPr>
            </a:lvl1pPr>
            <a:lvl2pPr indent="0" lvl="1" rtl="0">
              <a:spcBef>
                <a:spcPts val="0"/>
              </a:spcBef>
              <a:buClr>
                <a:srgbClr val="FFFFFF"/>
              </a:buClr>
              <a:buFont typeface="Arial"/>
              <a:buNone/>
              <a:defRPr b="1" sz="1800">
                <a:solidFill>
                  <a:srgbClr val="FFFFFF"/>
                </a:solidFill>
                <a:latin typeface="Arial"/>
                <a:ea typeface="Arial"/>
                <a:cs typeface="Arial"/>
                <a:sym typeface="Arial"/>
              </a:defRPr>
            </a:lvl2pPr>
            <a:lvl3pPr indent="0" lvl="2" rtl="0">
              <a:spcBef>
                <a:spcPts val="0"/>
              </a:spcBef>
              <a:buClr>
                <a:srgbClr val="FFFFFF"/>
              </a:buClr>
              <a:buFont typeface="Arial"/>
              <a:buNone/>
              <a:defRPr b="1" sz="1800">
                <a:solidFill>
                  <a:srgbClr val="FFFFFF"/>
                </a:solidFill>
                <a:latin typeface="Arial"/>
                <a:ea typeface="Arial"/>
                <a:cs typeface="Arial"/>
                <a:sym typeface="Arial"/>
              </a:defRPr>
            </a:lvl3pPr>
            <a:lvl4pPr indent="0" lvl="3" rtl="0">
              <a:spcBef>
                <a:spcPts val="0"/>
              </a:spcBef>
              <a:buClr>
                <a:srgbClr val="FFFFFF"/>
              </a:buClr>
              <a:buFont typeface="Arial"/>
              <a:buNone/>
              <a:defRPr b="1" sz="1800">
                <a:solidFill>
                  <a:srgbClr val="FFFFFF"/>
                </a:solidFill>
                <a:latin typeface="Arial"/>
                <a:ea typeface="Arial"/>
                <a:cs typeface="Arial"/>
                <a:sym typeface="Arial"/>
              </a:defRPr>
            </a:lvl4pPr>
            <a:lvl5pPr indent="0" lvl="4" rtl="0">
              <a:spcBef>
                <a:spcPts val="0"/>
              </a:spcBef>
              <a:buClr>
                <a:srgbClr val="FFFFFF"/>
              </a:buClr>
              <a:buFont typeface="Arial"/>
              <a:buNone/>
              <a:defRPr b="1" sz="1800">
                <a:solidFill>
                  <a:srgbClr val="FFFFFF"/>
                </a:solidFill>
                <a:latin typeface="Arial"/>
                <a:ea typeface="Arial"/>
                <a:cs typeface="Arial"/>
                <a:sym typeface="Arial"/>
              </a:defRPr>
            </a:lvl5pPr>
            <a:lvl6pPr indent="0" lvl="5" rtl="0">
              <a:spcBef>
                <a:spcPts val="0"/>
              </a:spcBef>
              <a:buClr>
                <a:srgbClr val="FFFFFF"/>
              </a:buClr>
              <a:buFont typeface="Arial"/>
              <a:buNone/>
              <a:defRPr b="1" sz="1800">
                <a:solidFill>
                  <a:srgbClr val="FFFFFF"/>
                </a:solidFill>
                <a:latin typeface="Arial"/>
                <a:ea typeface="Arial"/>
                <a:cs typeface="Arial"/>
                <a:sym typeface="Arial"/>
              </a:defRPr>
            </a:lvl6pPr>
            <a:lvl7pPr indent="0" lvl="6" rtl="0">
              <a:spcBef>
                <a:spcPts val="0"/>
              </a:spcBef>
              <a:buClr>
                <a:srgbClr val="FFFFFF"/>
              </a:buClr>
              <a:buFont typeface="Arial"/>
              <a:buNone/>
              <a:defRPr b="1" sz="1800">
                <a:solidFill>
                  <a:srgbClr val="FFFFFF"/>
                </a:solidFill>
                <a:latin typeface="Arial"/>
                <a:ea typeface="Arial"/>
                <a:cs typeface="Arial"/>
                <a:sym typeface="Arial"/>
              </a:defRPr>
            </a:lvl7pPr>
            <a:lvl8pPr indent="0" lvl="7" rtl="0">
              <a:spcBef>
                <a:spcPts val="0"/>
              </a:spcBef>
              <a:buClr>
                <a:srgbClr val="FFFFFF"/>
              </a:buClr>
              <a:buFont typeface="Arial"/>
              <a:buNone/>
              <a:defRPr b="1" sz="1800">
                <a:solidFill>
                  <a:srgbClr val="FFFFFF"/>
                </a:solidFill>
                <a:latin typeface="Arial"/>
                <a:ea typeface="Arial"/>
                <a:cs typeface="Arial"/>
                <a:sym typeface="Arial"/>
              </a:defRPr>
            </a:lvl8pPr>
            <a:lvl9pPr indent="0" lvl="8" rtl="0">
              <a:spcBef>
                <a:spcPts val="0"/>
              </a:spcBef>
              <a:buClr>
                <a:srgbClr val="FFFFFF"/>
              </a:buClr>
              <a:buFont typeface="Arial"/>
              <a:buNone/>
              <a:defRPr b="1" sz="1800">
                <a:solidFill>
                  <a:srgbClr val="FFFFFF"/>
                </a:solidFill>
                <a:latin typeface="Arial"/>
                <a:ea typeface="Arial"/>
                <a:cs typeface="Arial"/>
                <a:sym typeface="Arial"/>
              </a:defRPr>
            </a:lvl9pPr>
          </a:lstStyle>
          <a:p/>
        </p:txBody>
      </p:sp>
      <p:sp>
        <p:nvSpPr>
          <p:cNvPr id="307" name="Shape 307"/>
          <p:cNvSpPr txBox="1"/>
          <p:nvPr>
            <p:ph idx="2" type="title"/>
          </p:nvPr>
        </p:nvSpPr>
        <p:spPr>
          <a:xfrm>
            <a:off x="198125" y="146175"/>
            <a:ext cx="6374100" cy="809400"/>
          </a:xfrm>
          <a:prstGeom prst="rect">
            <a:avLst/>
          </a:prstGeom>
        </p:spPr>
        <p:txBody>
          <a:bodyPr anchorCtr="0" anchor="t" bIns="91425" lIns="91425" rIns="91425" tIns="91425"/>
          <a:lstStyle>
            <a:lvl1pPr lvl="0" rtl="0">
              <a:spcBef>
                <a:spcPts val="0"/>
              </a:spcBef>
              <a:buNone/>
              <a:defRPr sz="3200">
                <a:latin typeface="Arial"/>
                <a:ea typeface="Arial"/>
                <a:cs typeface="Arial"/>
                <a:sym typeface="Arial"/>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308" name="Shape 30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3" name="Shape 33"/>
        <p:cNvGrpSpPr/>
        <p:nvPr/>
      </p:nvGrpSpPr>
      <p:grpSpPr>
        <a:xfrm>
          <a:off x="0" y="0"/>
          <a:ext cx="0" cy="0"/>
          <a:chOff x="0" y="0"/>
          <a:chExt cx="0" cy="0"/>
        </a:xfrm>
      </p:grpSpPr>
      <p:cxnSp>
        <p:nvCxnSpPr>
          <p:cNvPr id="34" name="Shape 34"/>
          <p:cNvCxnSpPr/>
          <p:nvPr/>
        </p:nvCxnSpPr>
        <p:spPr>
          <a:xfrm>
            <a:off x="418675" y="1457787"/>
            <a:ext cx="614099" cy="0"/>
          </a:xfrm>
          <a:prstGeom prst="straightConnector1">
            <a:avLst/>
          </a:prstGeom>
          <a:noFill/>
          <a:ln cap="flat" cmpd="sng" w="19050">
            <a:solidFill>
              <a:schemeClr val="dk2"/>
            </a:solidFill>
            <a:prstDash val="lgDash"/>
            <a:round/>
            <a:headEnd len="med" w="med" type="none"/>
            <a:tailEnd len="med" w="med" type="none"/>
          </a:ln>
        </p:spPr>
      </p:cxnSp>
      <p:sp>
        <p:nvSpPr>
          <p:cNvPr id="35" name="Shape 35"/>
          <p:cNvSpPr txBox="1"/>
          <p:nvPr>
            <p:ph type="title"/>
          </p:nvPr>
        </p:nvSpPr>
        <p:spPr>
          <a:xfrm>
            <a:off x="311700" y="6318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6" name="Shape 36"/>
          <p:cNvSpPr txBox="1"/>
          <p:nvPr>
            <p:ph idx="1" type="body"/>
          </p:nvPr>
        </p:nvSpPr>
        <p:spPr>
          <a:xfrm>
            <a:off x="311700" y="1618203"/>
            <a:ext cx="2807999" cy="29508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7" name="Shape 3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09" name="Shape 309"/>
        <p:cNvGrpSpPr/>
        <p:nvPr/>
      </p:nvGrpSpPr>
      <p:grpSpPr>
        <a:xfrm>
          <a:off x="0" y="0"/>
          <a:ext cx="0" cy="0"/>
          <a:chOff x="0" y="0"/>
          <a:chExt cx="0" cy="0"/>
        </a:xfrm>
      </p:grpSpPr>
      <p:sp>
        <p:nvSpPr>
          <p:cNvPr id="310" name="Shape 310"/>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1" i="0" sz="4400" u="none" cap="none" strike="noStrike">
                <a:solidFill>
                  <a:srgbClr val="D20C43"/>
                </a:solidFill>
                <a:latin typeface="Calibri"/>
                <a:ea typeface="Calibri"/>
                <a:cs typeface="Calibri"/>
                <a:sym typeface="Calibri"/>
              </a:defRPr>
            </a:lvl1pPr>
            <a:lvl2pPr indent="0" lvl="1" marL="0" marR="0" rtl="0" algn="ctr">
              <a:spcBef>
                <a:spcPts val="0"/>
              </a:spcBef>
              <a:spcAft>
                <a:spcPts val="0"/>
              </a:spcAft>
              <a:buNone/>
              <a:defRPr b="1" i="0" sz="4400" u="none" cap="none" strike="noStrike">
                <a:solidFill>
                  <a:srgbClr val="D20C43"/>
                </a:solidFill>
                <a:latin typeface="Calibri"/>
                <a:ea typeface="Calibri"/>
                <a:cs typeface="Calibri"/>
                <a:sym typeface="Calibri"/>
              </a:defRPr>
            </a:lvl2pPr>
            <a:lvl3pPr indent="0" lvl="2" marL="0" marR="0" rtl="0" algn="ctr">
              <a:spcBef>
                <a:spcPts val="0"/>
              </a:spcBef>
              <a:spcAft>
                <a:spcPts val="0"/>
              </a:spcAft>
              <a:buNone/>
              <a:defRPr b="1" i="0" sz="4400" u="none" cap="none" strike="noStrike">
                <a:solidFill>
                  <a:srgbClr val="D20C43"/>
                </a:solidFill>
                <a:latin typeface="Calibri"/>
                <a:ea typeface="Calibri"/>
                <a:cs typeface="Calibri"/>
                <a:sym typeface="Calibri"/>
              </a:defRPr>
            </a:lvl3pPr>
            <a:lvl4pPr indent="0" lvl="3" marL="0" marR="0" rtl="0" algn="ctr">
              <a:spcBef>
                <a:spcPts val="0"/>
              </a:spcBef>
              <a:spcAft>
                <a:spcPts val="0"/>
              </a:spcAft>
              <a:buNone/>
              <a:defRPr b="1" i="0" sz="4400" u="none" cap="none" strike="noStrike">
                <a:solidFill>
                  <a:srgbClr val="D20C43"/>
                </a:solidFill>
                <a:latin typeface="Calibri"/>
                <a:ea typeface="Calibri"/>
                <a:cs typeface="Calibri"/>
                <a:sym typeface="Calibri"/>
              </a:defRPr>
            </a:lvl4pPr>
            <a:lvl5pPr indent="0" lvl="4" marL="0" marR="0" rtl="0" algn="ctr">
              <a:spcBef>
                <a:spcPts val="0"/>
              </a:spcBef>
              <a:spcAft>
                <a:spcPts val="0"/>
              </a:spcAft>
              <a:buNone/>
              <a:defRPr b="1" i="0" sz="4400" u="none" cap="none" strike="noStrike">
                <a:solidFill>
                  <a:srgbClr val="D20C43"/>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311" name="Shape 311"/>
          <p:cNvSpPr txBox="1"/>
          <p:nvPr>
            <p:ph idx="1" type="body"/>
          </p:nvPr>
        </p:nvSpPr>
        <p:spPr>
          <a:xfrm>
            <a:off x="457200" y="1329928"/>
            <a:ext cx="8229600" cy="36183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Calibri"/>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Calibri"/>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Calibri"/>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Calibri"/>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12" name="Shape 312"/>
        <p:cNvGrpSpPr/>
        <p:nvPr/>
      </p:nvGrpSpPr>
      <p:grpSpPr>
        <a:xfrm>
          <a:off x="0" y="0"/>
          <a:ext cx="0" cy="0"/>
          <a:chOff x="0" y="0"/>
          <a:chExt cx="0" cy="0"/>
        </a:xfrm>
      </p:grpSpPr>
      <p:sp>
        <p:nvSpPr>
          <p:cNvPr id="313" name="Shape 313"/>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1" i="0" sz="4400" u="none" cap="none" strike="noStrike">
                <a:solidFill>
                  <a:srgbClr val="D20C43"/>
                </a:solidFill>
                <a:latin typeface="Calibri"/>
                <a:ea typeface="Calibri"/>
                <a:cs typeface="Calibri"/>
                <a:sym typeface="Calibri"/>
              </a:defRPr>
            </a:lvl1pPr>
            <a:lvl2pPr indent="0" lvl="1" marL="0" marR="0" rtl="0" algn="ctr">
              <a:spcBef>
                <a:spcPts val="0"/>
              </a:spcBef>
              <a:spcAft>
                <a:spcPts val="0"/>
              </a:spcAft>
              <a:buNone/>
              <a:defRPr b="1" i="0" sz="4400" u="none" cap="none" strike="noStrike">
                <a:solidFill>
                  <a:srgbClr val="D20C43"/>
                </a:solidFill>
                <a:latin typeface="Calibri"/>
                <a:ea typeface="Calibri"/>
                <a:cs typeface="Calibri"/>
                <a:sym typeface="Calibri"/>
              </a:defRPr>
            </a:lvl2pPr>
            <a:lvl3pPr indent="0" lvl="2" marL="0" marR="0" rtl="0" algn="ctr">
              <a:spcBef>
                <a:spcPts val="0"/>
              </a:spcBef>
              <a:spcAft>
                <a:spcPts val="0"/>
              </a:spcAft>
              <a:buNone/>
              <a:defRPr b="1" i="0" sz="4400" u="none" cap="none" strike="noStrike">
                <a:solidFill>
                  <a:srgbClr val="D20C43"/>
                </a:solidFill>
                <a:latin typeface="Calibri"/>
                <a:ea typeface="Calibri"/>
                <a:cs typeface="Calibri"/>
                <a:sym typeface="Calibri"/>
              </a:defRPr>
            </a:lvl3pPr>
            <a:lvl4pPr indent="0" lvl="3" marL="0" marR="0" rtl="0" algn="ctr">
              <a:spcBef>
                <a:spcPts val="0"/>
              </a:spcBef>
              <a:spcAft>
                <a:spcPts val="0"/>
              </a:spcAft>
              <a:buNone/>
              <a:defRPr b="1" i="0" sz="4400" u="none" cap="none" strike="noStrike">
                <a:solidFill>
                  <a:srgbClr val="D20C43"/>
                </a:solidFill>
                <a:latin typeface="Calibri"/>
                <a:ea typeface="Calibri"/>
                <a:cs typeface="Calibri"/>
                <a:sym typeface="Calibri"/>
              </a:defRPr>
            </a:lvl4pPr>
            <a:lvl5pPr indent="0" lvl="4" marL="0" marR="0" rtl="0" algn="ctr">
              <a:spcBef>
                <a:spcPts val="0"/>
              </a:spcBef>
              <a:spcAft>
                <a:spcPts val="0"/>
              </a:spcAft>
              <a:buNone/>
              <a:defRPr b="1" i="0" sz="4400" u="none" cap="none" strike="noStrike">
                <a:solidFill>
                  <a:srgbClr val="D20C43"/>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314" name="Shape 314"/>
          <p:cNvSpPr txBox="1"/>
          <p:nvPr>
            <p:ph idx="1" type="subTitle"/>
          </p:nvPr>
        </p:nvSpPr>
        <p:spPr>
          <a:xfrm>
            <a:off x="1371600" y="2914650"/>
            <a:ext cx="6400800" cy="1314600"/>
          </a:xfrm>
          <a:prstGeom prst="rect">
            <a:avLst/>
          </a:prstGeom>
          <a:noFill/>
          <a:ln>
            <a:noFill/>
          </a:ln>
        </p:spPr>
        <p:txBody>
          <a:bodyPr anchorCtr="0" anchor="t" bIns="91425" lIns="91425" rIns="91425" tIns="91425"/>
          <a:lstStyle>
            <a:lvl1pPr indent="0" lvl="0" marL="0" marR="0" rtl="0" algn="ctr">
              <a:spcBef>
                <a:spcPts val="640"/>
              </a:spcBef>
              <a:spcAft>
                <a:spcPts val="0"/>
              </a:spcAft>
              <a:buClr>
                <a:schemeClr val="dk1"/>
              </a:buClr>
              <a:buFont typeface="Calibri"/>
              <a:buNone/>
              <a:defRPr b="0" i="0" sz="3200" u="none" cap="none" strike="noStrike">
                <a:solidFill>
                  <a:schemeClr val="dk1"/>
                </a:solidFill>
                <a:latin typeface="Calibri"/>
                <a:ea typeface="Calibri"/>
                <a:cs typeface="Calibri"/>
                <a:sym typeface="Calibri"/>
              </a:defRPr>
            </a:lvl1pPr>
            <a:lvl2pPr indent="0" lvl="1" marL="457200" marR="0" rtl="0" algn="ctr">
              <a:spcBef>
                <a:spcPts val="560"/>
              </a:spcBef>
              <a:spcAft>
                <a:spcPts val="0"/>
              </a:spcAft>
              <a:buClr>
                <a:schemeClr val="dk1"/>
              </a:buClr>
              <a:buFont typeface="Calibri"/>
              <a:buNone/>
              <a:defRPr b="0" i="0" sz="2800" u="none" cap="none" strike="noStrike">
                <a:solidFill>
                  <a:schemeClr val="dk1"/>
                </a:solidFill>
                <a:latin typeface="Calibri"/>
                <a:ea typeface="Calibri"/>
                <a:cs typeface="Calibri"/>
                <a:sym typeface="Calibri"/>
              </a:defRPr>
            </a:lvl2pPr>
            <a:lvl3pPr indent="0" lvl="2" marL="914400" marR="0" rtl="0" algn="ctr">
              <a:spcBef>
                <a:spcPts val="480"/>
              </a:spcBef>
              <a:spcAft>
                <a:spcPts val="0"/>
              </a:spcAft>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ctr">
              <a:spcBef>
                <a:spcPts val="400"/>
              </a:spcBef>
              <a:spcAft>
                <a:spcPts val="0"/>
              </a:spcAft>
              <a:buClr>
                <a:schemeClr val="dk1"/>
              </a:buClr>
              <a:buFont typeface="Calibri"/>
              <a:buNone/>
              <a:defRPr b="0" i="0" sz="2000" u="none" cap="none" strike="noStrike">
                <a:solidFill>
                  <a:schemeClr val="dk1"/>
                </a:solidFill>
                <a:latin typeface="Calibri"/>
                <a:ea typeface="Calibri"/>
                <a:cs typeface="Calibri"/>
                <a:sym typeface="Calibri"/>
              </a:defRPr>
            </a:lvl4pPr>
            <a:lvl5pPr indent="0" lvl="4" marL="1828800" marR="0" rtl="0" algn="ctr">
              <a:spcBef>
                <a:spcPts val="400"/>
              </a:spcBef>
              <a:spcAft>
                <a:spcPts val="0"/>
              </a:spcAft>
              <a:buClr>
                <a:schemeClr val="dk1"/>
              </a:buClr>
              <a:buFont typeface="Calibri"/>
              <a:buNone/>
              <a:defRPr b="0" i="0" sz="2000" u="none" cap="none" strike="noStrike">
                <a:solidFill>
                  <a:schemeClr val="dk1"/>
                </a:solidFill>
                <a:latin typeface="Calibri"/>
                <a:ea typeface="Calibri"/>
                <a:cs typeface="Calibri"/>
                <a:sym typeface="Calibri"/>
              </a:defRPr>
            </a:lvl5pPr>
            <a:lvl6pPr indent="0" lvl="5" marL="22860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ctr">
              <a:spcBef>
                <a:spcPts val="400"/>
              </a:spcBef>
              <a:spcAft>
                <a:spcPts val="0"/>
              </a:spcAft>
              <a:buClr>
                <a:schemeClr val="dk1"/>
              </a:buClr>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19" name="Shape 319"/>
        <p:cNvGrpSpPr/>
        <p:nvPr/>
      </p:nvGrpSpPr>
      <p:grpSpPr>
        <a:xfrm>
          <a:off x="0" y="0"/>
          <a:ext cx="0" cy="0"/>
          <a:chOff x="0" y="0"/>
          <a:chExt cx="0" cy="0"/>
        </a:xfrm>
      </p:grpSpPr>
      <p:sp>
        <p:nvSpPr>
          <p:cNvPr id="320" name="Shape 320"/>
          <p:cNvSpPr txBox="1"/>
          <p:nvPr>
            <p:ph type="title"/>
          </p:nvPr>
        </p:nvSpPr>
        <p:spPr>
          <a:xfrm>
            <a:off x="490250" y="528900"/>
            <a:ext cx="5678100" cy="40857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Oswald"/>
              <a:buNone/>
              <a:defRPr b="0" i="0" sz="5400" u="none" cap="none" strike="noStrike">
                <a:solidFill>
                  <a:schemeClr val="lt1"/>
                </a:solidFill>
                <a:latin typeface="Oswald"/>
                <a:ea typeface="Oswald"/>
                <a:cs typeface="Oswald"/>
                <a:sym typeface="Oswald"/>
              </a:defRPr>
            </a:lvl1pPr>
            <a:lvl2pPr indent="0" lvl="1" rtl="0">
              <a:spcBef>
                <a:spcPts val="0"/>
              </a:spcBef>
              <a:buClr>
                <a:schemeClr val="lt1"/>
              </a:buClr>
              <a:buFont typeface="Oswald"/>
              <a:buNone/>
              <a:defRPr sz="5400">
                <a:solidFill>
                  <a:schemeClr val="lt1"/>
                </a:solidFill>
                <a:latin typeface="Oswald"/>
                <a:ea typeface="Oswald"/>
                <a:cs typeface="Oswald"/>
                <a:sym typeface="Oswald"/>
              </a:defRPr>
            </a:lvl2pPr>
            <a:lvl3pPr indent="0" lvl="2" rtl="0">
              <a:spcBef>
                <a:spcPts val="0"/>
              </a:spcBef>
              <a:buClr>
                <a:schemeClr val="lt1"/>
              </a:buClr>
              <a:buFont typeface="Oswald"/>
              <a:buNone/>
              <a:defRPr sz="5400">
                <a:solidFill>
                  <a:schemeClr val="lt1"/>
                </a:solidFill>
                <a:latin typeface="Oswald"/>
                <a:ea typeface="Oswald"/>
                <a:cs typeface="Oswald"/>
                <a:sym typeface="Oswald"/>
              </a:defRPr>
            </a:lvl3pPr>
            <a:lvl4pPr indent="0" lvl="3" rtl="0">
              <a:spcBef>
                <a:spcPts val="0"/>
              </a:spcBef>
              <a:buClr>
                <a:schemeClr val="lt1"/>
              </a:buClr>
              <a:buFont typeface="Oswald"/>
              <a:buNone/>
              <a:defRPr sz="5400">
                <a:solidFill>
                  <a:schemeClr val="lt1"/>
                </a:solidFill>
                <a:latin typeface="Oswald"/>
                <a:ea typeface="Oswald"/>
                <a:cs typeface="Oswald"/>
                <a:sym typeface="Oswald"/>
              </a:defRPr>
            </a:lvl4pPr>
            <a:lvl5pPr indent="0" lvl="4" rtl="0">
              <a:spcBef>
                <a:spcPts val="0"/>
              </a:spcBef>
              <a:buClr>
                <a:schemeClr val="lt1"/>
              </a:buClr>
              <a:buFont typeface="Oswald"/>
              <a:buNone/>
              <a:defRPr sz="5400">
                <a:solidFill>
                  <a:schemeClr val="lt1"/>
                </a:solidFill>
                <a:latin typeface="Oswald"/>
                <a:ea typeface="Oswald"/>
                <a:cs typeface="Oswald"/>
                <a:sym typeface="Oswald"/>
              </a:defRPr>
            </a:lvl5pPr>
            <a:lvl6pPr indent="0" lvl="5" rtl="0">
              <a:spcBef>
                <a:spcPts val="0"/>
              </a:spcBef>
              <a:buClr>
                <a:schemeClr val="lt1"/>
              </a:buClr>
              <a:buFont typeface="Oswald"/>
              <a:buNone/>
              <a:defRPr sz="5400">
                <a:solidFill>
                  <a:schemeClr val="lt1"/>
                </a:solidFill>
                <a:latin typeface="Oswald"/>
                <a:ea typeface="Oswald"/>
                <a:cs typeface="Oswald"/>
                <a:sym typeface="Oswald"/>
              </a:defRPr>
            </a:lvl6pPr>
            <a:lvl7pPr indent="0" lvl="6" rtl="0">
              <a:spcBef>
                <a:spcPts val="0"/>
              </a:spcBef>
              <a:buClr>
                <a:schemeClr val="lt1"/>
              </a:buClr>
              <a:buFont typeface="Oswald"/>
              <a:buNone/>
              <a:defRPr sz="5400">
                <a:solidFill>
                  <a:schemeClr val="lt1"/>
                </a:solidFill>
                <a:latin typeface="Oswald"/>
                <a:ea typeface="Oswald"/>
                <a:cs typeface="Oswald"/>
                <a:sym typeface="Oswald"/>
              </a:defRPr>
            </a:lvl7pPr>
            <a:lvl8pPr indent="0" lvl="7" rtl="0">
              <a:spcBef>
                <a:spcPts val="0"/>
              </a:spcBef>
              <a:buClr>
                <a:schemeClr val="lt1"/>
              </a:buClr>
              <a:buFont typeface="Oswald"/>
              <a:buNone/>
              <a:defRPr sz="5400">
                <a:solidFill>
                  <a:schemeClr val="lt1"/>
                </a:solidFill>
                <a:latin typeface="Oswald"/>
                <a:ea typeface="Oswald"/>
                <a:cs typeface="Oswald"/>
                <a:sym typeface="Oswald"/>
              </a:defRPr>
            </a:lvl8pPr>
            <a:lvl9pPr indent="0" lvl="8" rtl="0">
              <a:spcBef>
                <a:spcPts val="0"/>
              </a:spcBef>
              <a:buClr>
                <a:schemeClr val="lt1"/>
              </a:buClr>
              <a:buFont typeface="Oswald"/>
              <a:buNone/>
              <a:defRPr sz="5400">
                <a:solidFill>
                  <a:schemeClr val="lt1"/>
                </a:solidFill>
                <a:latin typeface="Oswald"/>
                <a:ea typeface="Oswald"/>
                <a:cs typeface="Oswald"/>
                <a:sym typeface="Oswald"/>
              </a:defRPr>
            </a:lvl9pPr>
          </a:lstStyle>
          <a:p/>
        </p:txBody>
      </p:sp>
      <p:sp>
        <p:nvSpPr>
          <p:cNvPr id="321" name="Shape 321"/>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GB"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322" name="Shape 322"/>
        <p:cNvGrpSpPr/>
        <p:nvPr/>
      </p:nvGrpSpPr>
      <p:grpSpPr>
        <a:xfrm>
          <a:off x="0" y="0"/>
          <a:ext cx="0" cy="0"/>
          <a:chOff x="0" y="0"/>
          <a:chExt cx="0" cy="0"/>
        </a:xfrm>
      </p:grpSpPr>
      <p:cxnSp>
        <p:nvCxnSpPr>
          <p:cNvPr id="323" name="Shape 323"/>
          <p:cNvCxnSpPr/>
          <p:nvPr/>
        </p:nvCxnSpPr>
        <p:spPr>
          <a:xfrm>
            <a:off x="413275" y="2988275"/>
            <a:ext cx="910500" cy="0"/>
          </a:xfrm>
          <a:prstGeom prst="straightConnector1">
            <a:avLst/>
          </a:prstGeom>
          <a:noFill/>
          <a:ln cap="flat" cmpd="sng" w="28575">
            <a:solidFill>
              <a:schemeClr val="dk1"/>
            </a:solidFill>
            <a:prstDash val="lgDash"/>
            <a:round/>
            <a:headEnd len="med" w="med" type="none"/>
            <a:tailEnd len="med" w="med" type="none"/>
          </a:ln>
        </p:spPr>
      </p:cxnSp>
      <p:sp>
        <p:nvSpPr>
          <p:cNvPr id="324" name="Shape 324"/>
          <p:cNvSpPr txBox="1"/>
          <p:nvPr>
            <p:ph type="title"/>
          </p:nvPr>
        </p:nvSpPr>
        <p:spPr>
          <a:xfrm>
            <a:off x="311700" y="1106125"/>
            <a:ext cx="8520600" cy="19635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120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12000">
                <a:solidFill>
                  <a:schemeClr val="dk2"/>
                </a:solidFill>
                <a:latin typeface="Oswald"/>
                <a:ea typeface="Oswald"/>
                <a:cs typeface="Oswald"/>
                <a:sym typeface="Oswald"/>
              </a:defRPr>
            </a:lvl2pPr>
            <a:lvl3pPr indent="0" lvl="2" rtl="0">
              <a:spcBef>
                <a:spcPts val="0"/>
              </a:spcBef>
              <a:buClr>
                <a:schemeClr val="dk2"/>
              </a:buClr>
              <a:buFont typeface="Oswald"/>
              <a:buNone/>
              <a:defRPr sz="12000">
                <a:solidFill>
                  <a:schemeClr val="dk2"/>
                </a:solidFill>
                <a:latin typeface="Oswald"/>
                <a:ea typeface="Oswald"/>
                <a:cs typeface="Oswald"/>
                <a:sym typeface="Oswald"/>
              </a:defRPr>
            </a:lvl3pPr>
            <a:lvl4pPr indent="0" lvl="3" rtl="0">
              <a:spcBef>
                <a:spcPts val="0"/>
              </a:spcBef>
              <a:buClr>
                <a:schemeClr val="dk2"/>
              </a:buClr>
              <a:buFont typeface="Oswald"/>
              <a:buNone/>
              <a:defRPr sz="12000">
                <a:solidFill>
                  <a:schemeClr val="dk2"/>
                </a:solidFill>
                <a:latin typeface="Oswald"/>
                <a:ea typeface="Oswald"/>
                <a:cs typeface="Oswald"/>
                <a:sym typeface="Oswald"/>
              </a:defRPr>
            </a:lvl4pPr>
            <a:lvl5pPr indent="0" lvl="4" rtl="0">
              <a:spcBef>
                <a:spcPts val="0"/>
              </a:spcBef>
              <a:buClr>
                <a:schemeClr val="dk2"/>
              </a:buClr>
              <a:buFont typeface="Oswald"/>
              <a:buNone/>
              <a:defRPr sz="12000">
                <a:solidFill>
                  <a:schemeClr val="dk2"/>
                </a:solidFill>
                <a:latin typeface="Oswald"/>
                <a:ea typeface="Oswald"/>
                <a:cs typeface="Oswald"/>
                <a:sym typeface="Oswald"/>
              </a:defRPr>
            </a:lvl5pPr>
            <a:lvl6pPr indent="0" lvl="5" rtl="0">
              <a:spcBef>
                <a:spcPts val="0"/>
              </a:spcBef>
              <a:buClr>
                <a:schemeClr val="dk2"/>
              </a:buClr>
              <a:buFont typeface="Oswald"/>
              <a:buNone/>
              <a:defRPr sz="12000">
                <a:solidFill>
                  <a:schemeClr val="dk2"/>
                </a:solidFill>
                <a:latin typeface="Oswald"/>
                <a:ea typeface="Oswald"/>
                <a:cs typeface="Oswald"/>
                <a:sym typeface="Oswald"/>
              </a:defRPr>
            </a:lvl6pPr>
            <a:lvl7pPr indent="0" lvl="6" rtl="0">
              <a:spcBef>
                <a:spcPts val="0"/>
              </a:spcBef>
              <a:buClr>
                <a:schemeClr val="dk2"/>
              </a:buClr>
              <a:buFont typeface="Oswald"/>
              <a:buNone/>
              <a:defRPr sz="12000">
                <a:solidFill>
                  <a:schemeClr val="dk2"/>
                </a:solidFill>
                <a:latin typeface="Oswald"/>
                <a:ea typeface="Oswald"/>
                <a:cs typeface="Oswald"/>
                <a:sym typeface="Oswald"/>
              </a:defRPr>
            </a:lvl7pPr>
            <a:lvl8pPr indent="0" lvl="7" rtl="0">
              <a:spcBef>
                <a:spcPts val="0"/>
              </a:spcBef>
              <a:buClr>
                <a:schemeClr val="dk2"/>
              </a:buClr>
              <a:buFont typeface="Oswald"/>
              <a:buNone/>
              <a:defRPr sz="12000">
                <a:solidFill>
                  <a:schemeClr val="dk2"/>
                </a:solidFill>
                <a:latin typeface="Oswald"/>
                <a:ea typeface="Oswald"/>
                <a:cs typeface="Oswald"/>
                <a:sym typeface="Oswald"/>
              </a:defRPr>
            </a:lvl8pPr>
            <a:lvl9pPr indent="0" lvl="8" rtl="0">
              <a:spcBef>
                <a:spcPts val="0"/>
              </a:spcBef>
              <a:buClr>
                <a:schemeClr val="dk2"/>
              </a:buClr>
              <a:buFont typeface="Oswald"/>
              <a:buNone/>
              <a:defRPr sz="12000">
                <a:solidFill>
                  <a:schemeClr val="dk2"/>
                </a:solidFill>
                <a:latin typeface="Oswald"/>
                <a:ea typeface="Oswald"/>
                <a:cs typeface="Oswald"/>
                <a:sym typeface="Oswald"/>
              </a:defRPr>
            </a:lvl9pPr>
          </a:lstStyle>
          <a:p/>
        </p:txBody>
      </p:sp>
      <p:sp>
        <p:nvSpPr>
          <p:cNvPr id="325" name="Shape 325"/>
          <p:cNvSpPr txBox="1"/>
          <p:nvPr>
            <p:ph idx="1" type="body"/>
          </p:nvPr>
        </p:nvSpPr>
        <p:spPr>
          <a:xfrm>
            <a:off x="311700" y="3152225"/>
            <a:ext cx="8520600" cy="13008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26" name="Shape 326"/>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27" name="Shape 327"/>
        <p:cNvGrpSpPr/>
        <p:nvPr/>
      </p:nvGrpSpPr>
      <p:grpSpPr>
        <a:xfrm>
          <a:off x="0" y="0"/>
          <a:ext cx="0" cy="0"/>
          <a:chOff x="0" y="0"/>
          <a:chExt cx="0" cy="0"/>
        </a:xfrm>
      </p:grpSpPr>
      <p:sp>
        <p:nvSpPr>
          <p:cNvPr id="328" name="Shape 32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329" name="Shape 329"/>
        <p:cNvGrpSpPr/>
        <p:nvPr/>
      </p:nvGrpSpPr>
      <p:grpSpPr>
        <a:xfrm>
          <a:off x="0" y="0"/>
          <a:ext cx="0" cy="0"/>
          <a:chOff x="0" y="0"/>
          <a:chExt cx="0" cy="0"/>
        </a:xfrm>
      </p:grpSpPr>
      <p:cxnSp>
        <p:nvCxnSpPr>
          <p:cNvPr id="330" name="Shape 330"/>
          <p:cNvCxnSpPr/>
          <p:nvPr/>
        </p:nvCxnSpPr>
        <p:spPr>
          <a:xfrm>
            <a:off x="429200" y="1275576"/>
            <a:ext cx="614100" cy="0"/>
          </a:xfrm>
          <a:prstGeom prst="straightConnector1">
            <a:avLst/>
          </a:prstGeom>
          <a:noFill/>
          <a:ln cap="flat" cmpd="sng" w="19050">
            <a:solidFill>
              <a:schemeClr val="dk2"/>
            </a:solidFill>
            <a:prstDash val="lgDash"/>
            <a:round/>
            <a:headEnd len="med" w="med" type="none"/>
            <a:tailEnd len="med" w="med" type="none"/>
          </a:ln>
        </p:spPr>
      </p:cxnSp>
      <p:sp>
        <p:nvSpPr>
          <p:cNvPr id="331" name="Shape 331"/>
          <p:cNvSpPr txBox="1"/>
          <p:nvPr>
            <p:ph type="title"/>
          </p:nvPr>
        </p:nvSpPr>
        <p:spPr>
          <a:xfrm>
            <a:off x="311700" y="372500"/>
            <a:ext cx="8520600" cy="7335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30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3000">
                <a:solidFill>
                  <a:schemeClr val="dk2"/>
                </a:solidFill>
                <a:latin typeface="Oswald"/>
                <a:ea typeface="Oswald"/>
                <a:cs typeface="Oswald"/>
                <a:sym typeface="Oswald"/>
              </a:defRPr>
            </a:lvl2pPr>
            <a:lvl3pPr indent="0" lvl="2" rtl="0">
              <a:spcBef>
                <a:spcPts val="0"/>
              </a:spcBef>
              <a:buClr>
                <a:schemeClr val="dk2"/>
              </a:buClr>
              <a:buFont typeface="Oswald"/>
              <a:buNone/>
              <a:defRPr sz="3000">
                <a:solidFill>
                  <a:schemeClr val="dk2"/>
                </a:solidFill>
                <a:latin typeface="Oswald"/>
                <a:ea typeface="Oswald"/>
                <a:cs typeface="Oswald"/>
                <a:sym typeface="Oswald"/>
              </a:defRPr>
            </a:lvl3pPr>
            <a:lvl4pPr indent="0" lvl="3" rtl="0">
              <a:spcBef>
                <a:spcPts val="0"/>
              </a:spcBef>
              <a:buClr>
                <a:schemeClr val="dk2"/>
              </a:buClr>
              <a:buFont typeface="Oswald"/>
              <a:buNone/>
              <a:defRPr sz="3000">
                <a:solidFill>
                  <a:schemeClr val="dk2"/>
                </a:solidFill>
                <a:latin typeface="Oswald"/>
                <a:ea typeface="Oswald"/>
                <a:cs typeface="Oswald"/>
                <a:sym typeface="Oswald"/>
              </a:defRPr>
            </a:lvl4pPr>
            <a:lvl5pPr indent="0" lvl="4" rtl="0">
              <a:spcBef>
                <a:spcPts val="0"/>
              </a:spcBef>
              <a:buClr>
                <a:schemeClr val="dk2"/>
              </a:buClr>
              <a:buFont typeface="Oswald"/>
              <a:buNone/>
              <a:defRPr sz="3000">
                <a:solidFill>
                  <a:schemeClr val="dk2"/>
                </a:solidFill>
                <a:latin typeface="Oswald"/>
                <a:ea typeface="Oswald"/>
                <a:cs typeface="Oswald"/>
                <a:sym typeface="Oswald"/>
              </a:defRPr>
            </a:lvl5pPr>
            <a:lvl6pPr indent="0" lvl="5" rtl="0">
              <a:spcBef>
                <a:spcPts val="0"/>
              </a:spcBef>
              <a:buClr>
                <a:schemeClr val="dk2"/>
              </a:buClr>
              <a:buFont typeface="Oswald"/>
              <a:buNone/>
              <a:defRPr sz="3000">
                <a:solidFill>
                  <a:schemeClr val="dk2"/>
                </a:solidFill>
                <a:latin typeface="Oswald"/>
                <a:ea typeface="Oswald"/>
                <a:cs typeface="Oswald"/>
                <a:sym typeface="Oswald"/>
              </a:defRPr>
            </a:lvl6pPr>
            <a:lvl7pPr indent="0" lvl="6" rtl="0">
              <a:spcBef>
                <a:spcPts val="0"/>
              </a:spcBef>
              <a:buClr>
                <a:schemeClr val="dk2"/>
              </a:buClr>
              <a:buFont typeface="Oswald"/>
              <a:buNone/>
              <a:defRPr sz="3000">
                <a:solidFill>
                  <a:schemeClr val="dk2"/>
                </a:solidFill>
                <a:latin typeface="Oswald"/>
                <a:ea typeface="Oswald"/>
                <a:cs typeface="Oswald"/>
                <a:sym typeface="Oswald"/>
              </a:defRPr>
            </a:lvl7pPr>
            <a:lvl8pPr indent="0" lvl="7" rtl="0">
              <a:spcBef>
                <a:spcPts val="0"/>
              </a:spcBef>
              <a:buClr>
                <a:schemeClr val="dk2"/>
              </a:buClr>
              <a:buFont typeface="Oswald"/>
              <a:buNone/>
              <a:defRPr sz="3000">
                <a:solidFill>
                  <a:schemeClr val="dk2"/>
                </a:solidFill>
                <a:latin typeface="Oswald"/>
                <a:ea typeface="Oswald"/>
                <a:cs typeface="Oswald"/>
                <a:sym typeface="Oswald"/>
              </a:defRPr>
            </a:lvl8pPr>
            <a:lvl9pPr indent="0" lvl="8" rtl="0">
              <a:spcBef>
                <a:spcPts val="0"/>
              </a:spcBef>
              <a:buClr>
                <a:schemeClr val="dk2"/>
              </a:buClr>
              <a:buFont typeface="Oswald"/>
              <a:buNone/>
              <a:defRPr sz="3000">
                <a:solidFill>
                  <a:schemeClr val="dk2"/>
                </a:solidFill>
                <a:latin typeface="Oswald"/>
                <a:ea typeface="Oswald"/>
                <a:cs typeface="Oswald"/>
                <a:sym typeface="Oswald"/>
              </a:defRPr>
            </a:lvl9pPr>
          </a:lstStyle>
          <a:p/>
        </p:txBody>
      </p:sp>
      <p:sp>
        <p:nvSpPr>
          <p:cNvPr id="332" name="Shape 332"/>
          <p:cNvSpPr txBox="1"/>
          <p:nvPr>
            <p:ph idx="1" type="body"/>
          </p:nvPr>
        </p:nvSpPr>
        <p:spPr>
          <a:xfrm>
            <a:off x="311700" y="1468825"/>
            <a:ext cx="8520600" cy="30999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33" name="Shape 33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Right-Side">
    <p:spTree>
      <p:nvGrpSpPr>
        <p:cNvPr id="334" name="Shape 334"/>
        <p:cNvGrpSpPr/>
        <p:nvPr/>
      </p:nvGrpSpPr>
      <p:grpSpPr>
        <a:xfrm>
          <a:off x="0" y="0"/>
          <a:ext cx="0" cy="0"/>
          <a:chOff x="0" y="0"/>
          <a:chExt cx="0" cy="0"/>
        </a:xfrm>
      </p:grpSpPr>
      <p:sp>
        <p:nvSpPr>
          <p:cNvPr id="335" name="Shape 335"/>
          <p:cNvSpPr/>
          <p:nvPr/>
        </p:nvSpPr>
        <p:spPr>
          <a:xfrm>
            <a:off x="4572000" y="0"/>
            <a:ext cx="4572000" cy="5143500"/>
          </a:xfrm>
          <a:prstGeom prst="rect">
            <a:avLst/>
          </a:prstGeom>
          <a:solidFill>
            <a:srgbClr val="595959">
              <a:alpha val="88630"/>
            </a:srgbClr>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36" name="Shape 336"/>
          <p:cNvSpPr txBox="1"/>
          <p:nvPr>
            <p:ph type="title"/>
          </p:nvPr>
        </p:nvSpPr>
        <p:spPr>
          <a:xfrm>
            <a:off x="4704641" y="302375"/>
            <a:ext cx="41310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Arial"/>
              <a:buNone/>
              <a:defRPr b="1" i="0" sz="2200" u="none" cap="none" strike="noStrike">
                <a:solidFill>
                  <a:srgbClr val="FFFFFF"/>
                </a:solidFill>
                <a:latin typeface="Arial"/>
                <a:ea typeface="Arial"/>
                <a:cs typeface="Arial"/>
                <a:sym typeface="Arial"/>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
        <p:nvSpPr>
          <p:cNvPr id="337" name="Shape 337"/>
          <p:cNvSpPr txBox="1"/>
          <p:nvPr>
            <p:ph idx="1" type="body"/>
          </p:nvPr>
        </p:nvSpPr>
        <p:spPr>
          <a:xfrm>
            <a:off x="4704746" y="1089224"/>
            <a:ext cx="4131000" cy="38808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16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1">
    <p:bg>
      <p:bgPr>
        <a:solidFill>
          <a:schemeClr val="dk1"/>
        </a:solidFill>
      </p:bgPr>
    </p:bg>
    <p:spTree>
      <p:nvGrpSpPr>
        <p:cNvPr id="338" name="Shape 338"/>
        <p:cNvGrpSpPr/>
        <p:nvPr/>
      </p:nvGrpSpPr>
      <p:grpSpPr>
        <a:xfrm>
          <a:off x="0" y="0"/>
          <a:ext cx="0" cy="0"/>
          <a:chOff x="0" y="0"/>
          <a:chExt cx="0" cy="0"/>
        </a:xfrm>
      </p:grpSpPr>
      <p:sp>
        <p:nvSpPr>
          <p:cNvPr id="339" name="Shape 339"/>
          <p:cNvSpPr/>
          <p:nvPr/>
        </p:nvSpPr>
        <p:spPr>
          <a:xfrm>
            <a:off x="0" y="175"/>
            <a:ext cx="4572000" cy="5143500"/>
          </a:xfrm>
          <a:prstGeom prst="rect">
            <a:avLst/>
          </a:prstGeom>
          <a:solidFill>
            <a:schemeClr val="lt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0" name="Shape 340"/>
          <p:cNvSpPr txBox="1"/>
          <p:nvPr>
            <p:ph idx="1" type="body"/>
          </p:nvPr>
        </p:nvSpPr>
        <p:spPr>
          <a:xfrm>
            <a:off x="264350" y="743700"/>
            <a:ext cx="3837000" cy="3675600"/>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dk2"/>
              </a:buClr>
              <a:buFont typeface="Ubuntu"/>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cxnSp>
        <p:nvCxnSpPr>
          <p:cNvPr id="341" name="Shape 341"/>
          <p:cNvCxnSpPr/>
          <p:nvPr/>
        </p:nvCxnSpPr>
        <p:spPr>
          <a:xfrm>
            <a:off x="5029675" y="4495500"/>
            <a:ext cx="577200" cy="0"/>
          </a:xfrm>
          <a:prstGeom prst="straightConnector1">
            <a:avLst/>
          </a:prstGeom>
          <a:noFill/>
          <a:ln cap="flat" cmpd="sng" w="19050">
            <a:solidFill>
              <a:schemeClr val="dk1"/>
            </a:solidFill>
            <a:prstDash val="lgDash"/>
            <a:round/>
            <a:headEnd len="med" w="med" type="none"/>
            <a:tailEnd len="med" w="med" type="none"/>
          </a:ln>
        </p:spPr>
      </p:cxnSp>
      <p:sp>
        <p:nvSpPr>
          <p:cNvPr id="342" name="Shape 342"/>
          <p:cNvSpPr txBox="1"/>
          <p:nvPr>
            <p:ph type="title"/>
          </p:nvPr>
        </p:nvSpPr>
        <p:spPr>
          <a:xfrm>
            <a:off x="4939500" y="1078750"/>
            <a:ext cx="4045200" cy="17892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lt1"/>
              </a:buClr>
              <a:buFont typeface="Oswald"/>
              <a:buNone/>
              <a:defRPr b="0" i="0" sz="4600" u="none" cap="none" strike="noStrike">
                <a:solidFill>
                  <a:schemeClr val="lt1"/>
                </a:solidFill>
                <a:latin typeface="Oswald"/>
                <a:ea typeface="Oswald"/>
                <a:cs typeface="Oswald"/>
                <a:sym typeface="Oswald"/>
              </a:defRPr>
            </a:lvl1pPr>
            <a:lvl2pPr indent="0" lvl="1" rtl="0" algn="ctr">
              <a:spcBef>
                <a:spcPts val="0"/>
              </a:spcBef>
              <a:buClr>
                <a:schemeClr val="lt1"/>
              </a:buClr>
              <a:buFont typeface="Oswald"/>
              <a:buNone/>
              <a:defRPr sz="4600">
                <a:solidFill>
                  <a:schemeClr val="lt1"/>
                </a:solidFill>
                <a:latin typeface="Oswald"/>
                <a:ea typeface="Oswald"/>
                <a:cs typeface="Oswald"/>
                <a:sym typeface="Oswald"/>
              </a:defRPr>
            </a:lvl2pPr>
            <a:lvl3pPr indent="0" lvl="2" rtl="0" algn="ctr">
              <a:spcBef>
                <a:spcPts val="0"/>
              </a:spcBef>
              <a:buClr>
                <a:schemeClr val="lt1"/>
              </a:buClr>
              <a:buFont typeface="Oswald"/>
              <a:buNone/>
              <a:defRPr sz="4600">
                <a:solidFill>
                  <a:schemeClr val="lt1"/>
                </a:solidFill>
                <a:latin typeface="Oswald"/>
                <a:ea typeface="Oswald"/>
                <a:cs typeface="Oswald"/>
                <a:sym typeface="Oswald"/>
              </a:defRPr>
            </a:lvl3pPr>
            <a:lvl4pPr indent="0" lvl="3" rtl="0" algn="ctr">
              <a:spcBef>
                <a:spcPts val="0"/>
              </a:spcBef>
              <a:buClr>
                <a:schemeClr val="lt1"/>
              </a:buClr>
              <a:buFont typeface="Oswald"/>
              <a:buNone/>
              <a:defRPr sz="4600">
                <a:solidFill>
                  <a:schemeClr val="lt1"/>
                </a:solidFill>
                <a:latin typeface="Oswald"/>
                <a:ea typeface="Oswald"/>
                <a:cs typeface="Oswald"/>
                <a:sym typeface="Oswald"/>
              </a:defRPr>
            </a:lvl4pPr>
            <a:lvl5pPr indent="0" lvl="4" rtl="0" algn="ctr">
              <a:spcBef>
                <a:spcPts val="0"/>
              </a:spcBef>
              <a:buClr>
                <a:schemeClr val="lt1"/>
              </a:buClr>
              <a:buFont typeface="Oswald"/>
              <a:buNone/>
              <a:defRPr sz="4600">
                <a:solidFill>
                  <a:schemeClr val="lt1"/>
                </a:solidFill>
                <a:latin typeface="Oswald"/>
                <a:ea typeface="Oswald"/>
                <a:cs typeface="Oswald"/>
                <a:sym typeface="Oswald"/>
              </a:defRPr>
            </a:lvl5pPr>
            <a:lvl6pPr indent="0" lvl="5" rtl="0" algn="ctr">
              <a:spcBef>
                <a:spcPts val="0"/>
              </a:spcBef>
              <a:buClr>
                <a:schemeClr val="lt1"/>
              </a:buClr>
              <a:buFont typeface="Oswald"/>
              <a:buNone/>
              <a:defRPr sz="4600">
                <a:solidFill>
                  <a:schemeClr val="lt1"/>
                </a:solidFill>
                <a:latin typeface="Oswald"/>
                <a:ea typeface="Oswald"/>
                <a:cs typeface="Oswald"/>
                <a:sym typeface="Oswald"/>
              </a:defRPr>
            </a:lvl6pPr>
            <a:lvl7pPr indent="0" lvl="6" rtl="0" algn="ctr">
              <a:spcBef>
                <a:spcPts val="0"/>
              </a:spcBef>
              <a:buClr>
                <a:schemeClr val="lt1"/>
              </a:buClr>
              <a:buFont typeface="Oswald"/>
              <a:buNone/>
              <a:defRPr sz="4600">
                <a:solidFill>
                  <a:schemeClr val="lt1"/>
                </a:solidFill>
                <a:latin typeface="Oswald"/>
                <a:ea typeface="Oswald"/>
                <a:cs typeface="Oswald"/>
                <a:sym typeface="Oswald"/>
              </a:defRPr>
            </a:lvl7pPr>
            <a:lvl8pPr indent="0" lvl="7" rtl="0" algn="ctr">
              <a:spcBef>
                <a:spcPts val="0"/>
              </a:spcBef>
              <a:buClr>
                <a:schemeClr val="lt1"/>
              </a:buClr>
              <a:buFont typeface="Oswald"/>
              <a:buNone/>
              <a:defRPr sz="4600">
                <a:solidFill>
                  <a:schemeClr val="lt1"/>
                </a:solidFill>
                <a:latin typeface="Oswald"/>
                <a:ea typeface="Oswald"/>
                <a:cs typeface="Oswald"/>
                <a:sym typeface="Oswald"/>
              </a:defRPr>
            </a:lvl8pPr>
            <a:lvl9pPr indent="0" lvl="8" rtl="0" algn="ctr">
              <a:spcBef>
                <a:spcPts val="0"/>
              </a:spcBef>
              <a:buClr>
                <a:schemeClr val="lt1"/>
              </a:buClr>
              <a:buFont typeface="Oswald"/>
              <a:buNone/>
              <a:defRPr sz="4600">
                <a:solidFill>
                  <a:schemeClr val="lt1"/>
                </a:solidFill>
                <a:latin typeface="Oswald"/>
                <a:ea typeface="Oswald"/>
                <a:cs typeface="Oswald"/>
                <a:sym typeface="Oswald"/>
              </a:defRPr>
            </a:lvl9pPr>
          </a:lstStyle>
          <a:p/>
        </p:txBody>
      </p:sp>
      <p:sp>
        <p:nvSpPr>
          <p:cNvPr id="343" name="Shape 343"/>
          <p:cNvSpPr txBox="1"/>
          <p:nvPr>
            <p:ph idx="2" type="subTitle"/>
          </p:nvPr>
        </p:nvSpPr>
        <p:spPr>
          <a:xfrm>
            <a:off x="4939500" y="2921400"/>
            <a:ext cx="4045200" cy="13455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1pPr>
            <a:lvl2pPr indent="0" lvl="1" marL="4572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2pPr>
            <a:lvl3pPr indent="0" lvl="2" marL="9144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3pPr>
            <a:lvl4pPr indent="0" lvl="3" marL="13716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4pPr>
            <a:lvl5pPr indent="0" lvl="4" marL="18288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5pPr>
            <a:lvl6pPr indent="0" lvl="5" marL="22860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6pPr>
            <a:lvl7pPr indent="0" lvl="6" marL="27432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7pPr>
            <a:lvl8pPr indent="0" lvl="7" marL="32004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8pPr>
            <a:lvl9pPr indent="0" lvl="8" marL="36576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9pPr>
          </a:lstStyle>
          <a:p/>
        </p:txBody>
      </p:sp>
      <p:sp>
        <p:nvSpPr>
          <p:cNvPr id="344" name="Shape 344"/>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G">
    <p:spTree>
      <p:nvGrpSpPr>
        <p:cNvPr id="345" name="Shape 345"/>
        <p:cNvGrpSpPr/>
        <p:nvPr/>
      </p:nvGrpSpPr>
      <p:grpSpPr>
        <a:xfrm>
          <a:off x="0" y="0"/>
          <a:ext cx="0" cy="0"/>
          <a:chOff x="0" y="0"/>
          <a:chExt cx="0" cy="0"/>
        </a:xfrm>
      </p:grpSpPr>
      <p:sp>
        <p:nvSpPr>
          <p:cNvPr id="346" name="Shape 346"/>
          <p:cNvSpPr/>
          <p:nvPr/>
        </p:nvSpPr>
        <p:spPr>
          <a:xfrm>
            <a:off x="0" y="0"/>
            <a:ext cx="9144000" cy="5143500"/>
          </a:xfrm>
          <a:prstGeom prst="rect">
            <a:avLst/>
          </a:prstGeom>
          <a:solidFill>
            <a:srgbClr val="FF0000">
              <a:alpha val="68630"/>
            </a:srgbClr>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347" name="Shape 347"/>
          <p:cNvSpPr txBox="1"/>
          <p:nvPr/>
        </p:nvSpPr>
        <p:spPr>
          <a:xfrm>
            <a:off x="566502" y="-1324700"/>
            <a:ext cx="184800" cy="3078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8" name="Shape 348"/>
          <p:cNvSpPr txBox="1"/>
          <p:nvPr>
            <p:ph type="ctrTitle"/>
          </p:nvPr>
        </p:nvSpPr>
        <p:spPr>
          <a:xfrm>
            <a:off x="751175" y="1276349"/>
            <a:ext cx="7772400" cy="3753000"/>
          </a:xfrm>
          <a:prstGeom prst="rect">
            <a:avLst/>
          </a:prstGeom>
          <a:noFill/>
          <a:ln>
            <a:noFill/>
          </a:ln>
        </p:spPr>
        <p:txBody>
          <a:bodyPr anchorCtr="0" anchor="t" bIns="91425" lIns="91425" rIns="91425" tIns="91425"/>
          <a:lstStyle>
            <a:lvl1pPr indent="0" lvl="0" marL="0" marR="0" rtl="0" algn="l">
              <a:lnSpc>
                <a:spcPct val="130000"/>
              </a:lnSpc>
              <a:spcBef>
                <a:spcPts val="0"/>
              </a:spcBef>
              <a:spcAft>
                <a:spcPts val="0"/>
              </a:spcAft>
              <a:buClr>
                <a:srgbClr val="FFFFFF"/>
              </a:buClr>
              <a:buFont typeface="Arial"/>
              <a:buNone/>
              <a:defRPr b="0" i="0" sz="2200" u="none" cap="none" strike="noStrike">
                <a:solidFill>
                  <a:srgbClr val="FFFFFF"/>
                </a:solidFill>
                <a:latin typeface="Arial"/>
                <a:ea typeface="Arial"/>
                <a:cs typeface="Arial"/>
                <a:sym typeface="Arial"/>
              </a:defRPr>
            </a:lvl1pPr>
            <a:lvl2pPr indent="0" lvl="1" rtl="0">
              <a:spcBef>
                <a:spcPts val="0"/>
              </a:spcBef>
              <a:buClr>
                <a:srgbClr val="FFFFFF"/>
              </a:buClr>
              <a:buFont typeface="Arial"/>
              <a:buNone/>
              <a:defRPr b="1" sz="1800">
                <a:solidFill>
                  <a:srgbClr val="FFFFFF"/>
                </a:solidFill>
                <a:latin typeface="Arial"/>
                <a:ea typeface="Arial"/>
                <a:cs typeface="Arial"/>
                <a:sym typeface="Arial"/>
              </a:defRPr>
            </a:lvl2pPr>
            <a:lvl3pPr indent="0" lvl="2" rtl="0">
              <a:spcBef>
                <a:spcPts val="0"/>
              </a:spcBef>
              <a:buClr>
                <a:srgbClr val="FFFFFF"/>
              </a:buClr>
              <a:buFont typeface="Arial"/>
              <a:buNone/>
              <a:defRPr b="1" sz="1800">
                <a:solidFill>
                  <a:srgbClr val="FFFFFF"/>
                </a:solidFill>
                <a:latin typeface="Arial"/>
                <a:ea typeface="Arial"/>
                <a:cs typeface="Arial"/>
                <a:sym typeface="Arial"/>
              </a:defRPr>
            </a:lvl3pPr>
            <a:lvl4pPr indent="0" lvl="3" rtl="0">
              <a:spcBef>
                <a:spcPts val="0"/>
              </a:spcBef>
              <a:buClr>
                <a:srgbClr val="FFFFFF"/>
              </a:buClr>
              <a:buFont typeface="Arial"/>
              <a:buNone/>
              <a:defRPr b="1" sz="1800">
                <a:solidFill>
                  <a:srgbClr val="FFFFFF"/>
                </a:solidFill>
                <a:latin typeface="Arial"/>
                <a:ea typeface="Arial"/>
                <a:cs typeface="Arial"/>
                <a:sym typeface="Arial"/>
              </a:defRPr>
            </a:lvl4pPr>
            <a:lvl5pPr indent="0" lvl="4" rtl="0">
              <a:spcBef>
                <a:spcPts val="0"/>
              </a:spcBef>
              <a:buClr>
                <a:srgbClr val="FFFFFF"/>
              </a:buClr>
              <a:buFont typeface="Arial"/>
              <a:buNone/>
              <a:defRPr b="1" sz="1800">
                <a:solidFill>
                  <a:srgbClr val="FFFFFF"/>
                </a:solidFill>
                <a:latin typeface="Arial"/>
                <a:ea typeface="Arial"/>
                <a:cs typeface="Arial"/>
                <a:sym typeface="Arial"/>
              </a:defRPr>
            </a:lvl5pPr>
            <a:lvl6pPr indent="0" lvl="5" rtl="0">
              <a:spcBef>
                <a:spcPts val="0"/>
              </a:spcBef>
              <a:buClr>
                <a:srgbClr val="FFFFFF"/>
              </a:buClr>
              <a:buFont typeface="Arial"/>
              <a:buNone/>
              <a:defRPr b="1" sz="1800">
                <a:solidFill>
                  <a:srgbClr val="FFFFFF"/>
                </a:solidFill>
                <a:latin typeface="Arial"/>
                <a:ea typeface="Arial"/>
                <a:cs typeface="Arial"/>
                <a:sym typeface="Arial"/>
              </a:defRPr>
            </a:lvl6pPr>
            <a:lvl7pPr indent="0" lvl="6" rtl="0">
              <a:spcBef>
                <a:spcPts val="0"/>
              </a:spcBef>
              <a:buClr>
                <a:srgbClr val="FFFFFF"/>
              </a:buClr>
              <a:buFont typeface="Arial"/>
              <a:buNone/>
              <a:defRPr b="1" sz="1800">
                <a:solidFill>
                  <a:srgbClr val="FFFFFF"/>
                </a:solidFill>
                <a:latin typeface="Arial"/>
                <a:ea typeface="Arial"/>
                <a:cs typeface="Arial"/>
                <a:sym typeface="Arial"/>
              </a:defRPr>
            </a:lvl7pPr>
            <a:lvl8pPr indent="0" lvl="7" rtl="0">
              <a:spcBef>
                <a:spcPts val="0"/>
              </a:spcBef>
              <a:buClr>
                <a:srgbClr val="FFFFFF"/>
              </a:buClr>
              <a:buFont typeface="Arial"/>
              <a:buNone/>
              <a:defRPr b="1" sz="1800">
                <a:solidFill>
                  <a:srgbClr val="FFFFFF"/>
                </a:solidFill>
                <a:latin typeface="Arial"/>
                <a:ea typeface="Arial"/>
                <a:cs typeface="Arial"/>
                <a:sym typeface="Arial"/>
              </a:defRPr>
            </a:lvl8pPr>
            <a:lvl9pPr indent="0" lvl="8" rtl="0">
              <a:spcBef>
                <a:spcPts val="0"/>
              </a:spcBef>
              <a:buClr>
                <a:srgbClr val="FFFFFF"/>
              </a:buClr>
              <a:buFont typeface="Arial"/>
              <a:buNone/>
              <a:defRPr b="1" sz="1800">
                <a:solidFill>
                  <a:srgbClr val="FFFFFF"/>
                </a:solidFill>
                <a:latin typeface="Arial"/>
                <a:ea typeface="Arial"/>
                <a:cs typeface="Arial"/>
                <a:sym typeface="Arial"/>
              </a:defRPr>
            </a:lvl9pPr>
          </a:lstStyle>
          <a:p/>
        </p:txBody>
      </p:sp>
      <p:sp>
        <p:nvSpPr>
          <p:cNvPr id="349" name="Shape 349"/>
          <p:cNvSpPr txBox="1"/>
          <p:nvPr>
            <p:ph idx="2" type="title"/>
          </p:nvPr>
        </p:nvSpPr>
        <p:spPr>
          <a:xfrm>
            <a:off x="198125" y="146175"/>
            <a:ext cx="6374100" cy="8094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2"/>
              </a:buClr>
              <a:buFont typeface="Oswald"/>
              <a:buNone/>
              <a:defRPr b="0" i="0" sz="3200" u="none" cap="none" strike="noStrike">
                <a:solidFill>
                  <a:schemeClr val="dk2"/>
                </a:solidFill>
                <a:latin typeface="Arial"/>
                <a:ea typeface="Arial"/>
                <a:cs typeface="Arial"/>
                <a:sym typeface="Arial"/>
              </a:defRPr>
            </a:lvl1pPr>
            <a:lvl2pPr indent="0" lvl="1" rtl="0">
              <a:spcBef>
                <a:spcPts val="0"/>
              </a:spcBef>
              <a:buClr>
                <a:schemeClr val="dk2"/>
              </a:buClr>
              <a:buFont typeface="Oswald"/>
              <a:buNone/>
              <a:defRPr sz="3000">
                <a:solidFill>
                  <a:schemeClr val="dk2"/>
                </a:solidFill>
                <a:latin typeface="Oswald"/>
                <a:ea typeface="Oswald"/>
                <a:cs typeface="Oswald"/>
                <a:sym typeface="Oswald"/>
              </a:defRPr>
            </a:lvl2pPr>
            <a:lvl3pPr indent="0" lvl="2" rtl="0">
              <a:spcBef>
                <a:spcPts val="0"/>
              </a:spcBef>
              <a:buClr>
                <a:schemeClr val="dk2"/>
              </a:buClr>
              <a:buFont typeface="Oswald"/>
              <a:buNone/>
              <a:defRPr sz="3000">
                <a:solidFill>
                  <a:schemeClr val="dk2"/>
                </a:solidFill>
                <a:latin typeface="Oswald"/>
                <a:ea typeface="Oswald"/>
                <a:cs typeface="Oswald"/>
                <a:sym typeface="Oswald"/>
              </a:defRPr>
            </a:lvl3pPr>
            <a:lvl4pPr indent="0" lvl="3" rtl="0">
              <a:spcBef>
                <a:spcPts val="0"/>
              </a:spcBef>
              <a:buClr>
                <a:schemeClr val="dk2"/>
              </a:buClr>
              <a:buFont typeface="Oswald"/>
              <a:buNone/>
              <a:defRPr sz="3000">
                <a:solidFill>
                  <a:schemeClr val="dk2"/>
                </a:solidFill>
                <a:latin typeface="Oswald"/>
                <a:ea typeface="Oswald"/>
                <a:cs typeface="Oswald"/>
                <a:sym typeface="Oswald"/>
              </a:defRPr>
            </a:lvl4pPr>
            <a:lvl5pPr indent="0" lvl="4" rtl="0">
              <a:spcBef>
                <a:spcPts val="0"/>
              </a:spcBef>
              <a:buClr>
                <a:schemeClr val="dk2"/>
              </a:buClr>
              <a:buFont typeface="Oswald"/>
              <a:buNone/>
              <a:defRPr sz="3000">
                <a:solidFill>
                  <a:schemeClr val="dk2"/>
                </a:solidFill>
                <a:latin typeface="Oswald"/>
                <a:ea typeface="Oswald"/>
                <a:cs typeface="Oswald"/>
                <a:sym typeface="Oswald"/>
              </a:defRPr>
            </a:lvl5pPr>
            <a:lvl6pPr indent="0" lvl="5" rtl="0">
              <a:spcBef>
                <a:spcPts val="0"/>
              </a:spcBef>
              <a:buClr>
                <a:schemeClr val="dk2"/>
              </a:buClr>
              <a:buFont typeface="Oswald"/>
              <a:buNone/>
              <a:defRPr sz="3000">
                <a:solidFill>
                  <a:schemeClr val="dk2"/>
                </a:solidFill>
                <a:latin typeface="Oswald"/>
                <a:ea typeface="Oswald"/>
                <a:cs typeface="Oswald"/>
                <a:sym typeface="Oswald"/>
              </a:defRPr>
            </a:lvl6pPr>
            <a:lvl7pPr indent="0" lvl="6" rtl="0">
              <a:spcBef>
                <a:spcPts val="0"/>
              </a:spcBef>
              <a:buClr>
                <a:schemeClr val="dk2"/>
              </a:buClr>
              <a:buFont typeface="Oswald"/>
              <a:buNone/>
              <a:defRPr sz="3000">
                <a:solidFill>
                  <a:schemeClr val="dk2"/>
                </a:solidFill>
                <a:latin typeface="Oswald"/>
                <a:ea typeface="Oswald"/>
                <a:cs typeface="Oswald"/>
                <a:sym typeface="Oswald"/>
              </a:defRPr>
            </a:lvl7pPr>
            <a:lvl8pPr indent="0" lvl="7" rtl="0">
              <a:spcBef>
                <a:spcPts val="0"/>
              </a:spcBef>
              <a:buClr>
                <a:schemeClr val="dk2"/>
              </a:buClr>
              <a:buFont typeface="Oswald"/>
              <a:buNone/>
              <a:defRPr sz="3000">
                <a:solidFill>
                  <a:schemeClr val="dk2"/>
                </a:solidFill>
                <a:latin typeface="Oswald"/>
                <a:ea typeface="Oswald"/>
                <a:cs typeface="Oswald"/>
                <a:sym typeface="Oswald"/>
              </a:defRPr>
            </a:lvl8pPr>
            <a:lvl9pPr indent="0" lvl="8" rtl="0">
              <a:spcBef>
                <a:spcPts val="0"/>
              </a:spcBef>
              <a:buClr>
                <a:schemeClr val="dk2"/>
              </a:buClr>
              <a:buFont typeface="Oswald"/>
              <a:buNone/>
              <a:defRPr sz="3000">
                <a:solidFill>
                  <a:schemeClr val="dk2"/>
                </a:solidFill>
                <a:latin typeface="Oswald"/>
                <a:ea typeface="Oswald"/>
                <a:cs typeface="Oswald"/>
                <a:sym typeface="Oswald"/>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50" name="Shape 350"/>
        <p:cNvGrpSpPr/>
        <p:nvPr/>
      </p:nvGrpSpPr>
      <p:grpSpPr>
        <a:xfrm>
          <a:off x="0" y="0"/>
          <a:ext cx="0" cy="0"/>
          <a:chOff x="0" y="0"/>
          <a:chExt cx="0" cy="0"/>
        </a:xfrm>
      </p:grpSpPr>
      <p:sp>
        <p:nvSpPr>
          <p:cNvPr id="351" name="Shape 351"/>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52" name="Shape 352"/>
          <p:cNvSpPr/>
          <p:nvPr/>
        </p:nvSpPr>
        <p:spPr>
          <a:xfrm>
            <a:off x="-25" y="0"/>
            <a:ext cx="9144000" cy="3124200"/>
          </a:xfrm>
          <a:prstGeom prst="rect">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53" name="Shape 353"/>
          <p:cNvSpPr txBox="1"/>
          <p:nvPr>
            <p:ph type="ctrTitle"/>
          </p:nvPr>
        </p:nvSpPr>
        <p:spPr>
          <a:xfrm>
            <a:off x="411175" y="644300"/>
            <a:ext cx="8282400" cy="21090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lt1"/>
              </a:buClr>
              <a:buFont typeface="Oswald"/>
              <a:buNone/>
              <a:defRPr b="0" i="0" sz="6000" u="none" cap="none" strike="noStrike">
                <a:solidFill>
                  <a:schemeClr val="lt1"/>
                </a:solidFill>
                <a:latin typeface="Oswald"/>
                <a:ea typeface="Oswald"/>
                <a:cs typeface="Oswald"/>
                <a:sym typeface="Oswald"/>
              </a:defRPr>
            </a:lvl1pPr>
            <a:lvl2pPr indent="0" lvl="1" rtl="0" algn="ctr">
              <a:spcBef>
                <a:spcPts val="0"/>
              </a:spcBef>
              <a:buClr>
                <a:schemeClr val="lt1"/>
              </a:buClr>
              <a:buFont typeface="Oswald"/>
              <a:buNone/>
              <a:defRPr sz="6000">
                <a:solidFill>
                  <a:schemeClr val="lt1"/>
                </a:solidFill>
                <a:latin typeface="Oswald"/>
                <a:ea typeface="Oswald"/>
                <a:cs typeface="Oswald"/>
                <a:sym typeface="Oswald"/>
              </a:defRPr>
            </a:lvl2pPr>
            <a:lvl3pPr indent="0" lvl="2" rtl="0" algn="ctr">
              <a:spcBef>
                <a:spcPts val="0"/>
              </a:spcBef>
              <a:buClr>
                <a:schemeClr val="lt1"/>
              </a:buClr>
              <a:buFont typeface="Oswald"/>
              <a:buNone/>
              <a:defRPr sz="6000">
                <a:solidFill>
                  <a:schemeClr val="lt1"/>
                </a:solidFill>
                <a:latin typeface="Oswald"/>
                <a:ea typeface="Oswald"/>
                <a:cs typeface="Oswald"/>
                <a:sym typeface="Oswald"/>
              </a:defRPr>
            </a:lvl3pPr>
            <a:lvl4pPr indent="0" lvl="3" rtl="0" algn="ctr">
              <a:spcBef>
                <a:spcPts val="0"/>
              </a:spcBef>
              <a:buClr>
                <a:schemeClr val="lt1"/>
              </a:buClr>
              <a:buFont typeface="Oswald"/>
              <a:buNone/>
              <a:defRPr sz="6000">
                <a:solidFill>
                  <a:schemeClr val="lt1"/>
                </a:solidFill>
                <a:latin typeface="Oswald"/>
                <a:ea typeface="Oswald"/>
                <a:cs typeface="Oswald"/>
                <a:sym typeface="Oswald"/>
              </a:defRPr>
            </a:lvl4pPr>
            <a:lvl5pPr indent="0" lvl="4" rtl="0" algn="ctr">
              <a:spcBef>
                <a:spcPts val="0"/>
              </a:spcBef>
              <a:buClr>
                <a:schemeClr val="lt1"/>
              </a:buClr>
              <a:buFont typeface="Oswald"/>
              <a:buNone/>
              <a:defRPr sz="6000">
                <a:solidFill>
                  <a:schemeClr val="lt1"/>
                </a:solidFill>
                <a:latin typeface="Oswald"/>
                <a:ea typeface="Oswald"/>
                <a:cs typeface="Oswald"/>
                <a:sym typeface="Oswald"/>
              </a:defRPr>
            </a:lvl5pPr>
            <a:lvl6pPr indent="0" lvl="5" rtl="0" algn="ctr">
              <a:spcBef>
                <a:spcPts val="0"/>
              </a:spcBef>
              <a:buClr>
                <a:schemeClr val="lt1"/>
              </a:buClr>
              <a:buFont typeface="Oswald"/>
              <a:buNone/>
              <a:defRPr sz="6000">
                <a:solidFill>
                  <a:schemeClr val="lt1"/>
                </a:solidFill>
                <a:latin typeface="Oswald"/>
                <a:ea typeface="Oswald"/>
                <a:cs typeface="Oswald"/>
                <a:sym typeface="Oswald"/>
              </a:defRPr>
            </a:lvl6pPr>
            <a:lvl7pPr indent="0" lvl="6" rtl="0" algn="ctr">
              <a:spcBef>
                <a:spcPts val="0"/>
              </a:spcBef>
              <a:buClr>
                <a:schemeClr val="lt1"/>
              </a:buClr>
              <a:buFont typeface="Oswald"/>
              <a:buNone/>
              <a:defRPr sz="6000">
                <a:solidFill>
                  <a:schemeClr val="lt1"/>
                </a:solidFill>
                <a:latin typeface="Oswald"/>
                <a:ea typeface="Oswald"/>
                <a:cs typeface="Oswald"/>
                <a:sym typeface="Oswald"/>
              </a:defRPr>
            </a:lvl7pPr>
            <a:lvl8pPr indent="0" lvl="7" rtl="0" algn="ctr">
              <a:spcBef>
                <a:spcPts val="0"/>
              </a:spcBef>
              <a:buClr>
                <a:schemeClr val="lt1"/>
              </a:buClr>
              <a:buFont typeface="Oswald"/>
              <a:buNone/>
              <a:defRPr sz="6000">
                <a:solidFill>
                  <a:schemeClr val="lt1"/>
                </a:solidFill>
                <a:latin typeface="Oswald"/>
                <a:ea typeface="Oswald"/>
                <a:cs typeface="Oswald"/>
                <a:sym typeface="Oswald"/>
              </a:defRPr>
            </a:lvl8pPr>
            <a:lvl9pPr indent="0" lvl="8" rtl="0" algn="ctr">
              <a:spcBef>
                <a:spcPts val="0"/>
              </a:spcBef>
              <a:buClr>
                <a:schemeClr val="lt1"/>
              </a:buClr>
              <a:buFont typeface="Oswald"/>
              <a:buNone/>
              <a:defRPr sz="6000">
                <a:solidFill>
                  <a:schemeClr val="lt1"/>
                </a:solidFill>
                <a:latin typeface="Oswald"/>
                <a:ea typeface="Oswald"/>
                <a:cs typeface="Oswald"/>
                <a:sym typeface="Oswald"/>
              </a:defRPr>
            </a:lvl9pPr>
          </a:lstStyle>
          <a:p/>
        </p:txBody>
      </p:sp>
      <p:sp>
        <p:nvSpPr>
          <p:cNvPr id="354" name="Shape 354"/>
          <p:cNvSpPr txBox="1"/>
          <p:nvPr>
            <p:ph idx="1" type="subTitle"/>
          </p:nvPr>
        </p:nvSpPr>
        <p:spPr>
          <a:xfrm>
            <a:off x="411175" y="3398250"/>
            <a:ext cx="8282400" cy="12606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1pPr>
            <a:lvl2pPr indent="0" lvl="1" marL="4572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2pPr>
            <a:lvl3pPr indent="0" lvl="2" marL="9144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3pPr>
            <a:lvl4pPr indent="0" lvl="3" marL="13716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4pPr>
            <a:lvl5pPr indent="0" lvl="4" marL="18288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5pPr>
            <a:lvl6pPr indent="0" lvl="5" marL="22860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6pPr>
            <a:lvl7pPr indent="0" lvl="6" marL="27432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7pPr>
            <a:lvl8pPr indent="0" lvl="7" marL="32004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8pPr>
            <a:lvl9pPr indent="0" lvl="8" marL="3657600" marR="0" rtl="0" algn="ctr">
              <a:lnSpc>
                <a:spcPct val="100000"/>
              </a:lnSpc>
              <a:spcBef>
                <a:spcPts val="0"/>
              </a:spcBef>
              <a:spcAft>
                <a:spcPts val="0"/>
              </a:spcAft>
              <a:buClr>
                <a:schemeClr val="dk2"/>
              </a:buClr>
              <a:buFont typeface="Oswald"/>
              <a:buNone/>
              <a:defRPr b="0" i="0" sz="3600" u="none" cap="none" strike="noStrike">
                <a:solidFill>
                  <a:schemeClr val="dk2"/>
                </a:solidFill>
                <a:latin typeface="Oswald"/>
                <a:ea typeface="Oswald"/>
                <a:cs typeface="Oswald"/>
                <a:sym typeface="Oswald"/>
              </a:defRPr>
            </a:lvl9pPr>
          </a:lstStyle>
          <a:p/>
        </p:txBody>
      </p:sp>
      <p:sp>
        <p:nvSpPr>
          <p:cNvPr id="355" name="Shape 355"/>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8" name="Shape 38"/>
        <p:cNvGrpSpPr/>
        <p:nvPr/>
      </p:nvGrpSpPr>
      <p:grpSpPr>
        <a:xfrm>
          <a:off x="0" y="0"/>
          <a:ext cx="0" cy="0"/>
          <a:chOff x="0" y="0"/>
          <a:chExt cx="0" cy="0"/>
        </a:xfrm>
      </p:grpSpPr>
      <p:sp>
        <p:nvSpPr>
          <p:cNvPr id="39" name="Shape 39"/>
          <p:cNvSpPr txBox="1"/>
          <p:nvPr>
            <p:ph type="title"/>
          </p:nvPr>
        </p:nvSpPr>
        <p:spPr>
          <a:xfrm>
            <a:off x="490250" y="528900"/>
            <a:ext cx="5678099" cy="4085699"/>
          </a:xfrm>
          <a:prstGeom prst="rect">
            <a:avLst/>
          </a:prstGeom>
        </p:spPr>
        <p:txBody>
          <a:bodyPr anchorCtr="0" anchor="ctr" bIns="91425" lIns="91425" rIns="91425" tIns="91425"/>
          <a:lstStyle>
            <a:lvl1pPr lvl="0">
              <a:spcBef>
                <a:spcPts val="0"/>
              </a:spcBef>
              <a:buClr>
                <a:schemeClr val="lt1"/>
              </a:buClr>
              <a:buSzPct val="100000"/>
              <a:defRPr sz="5400">
                <a:solidFill>
                  <a:schemeClr val="lt1"/>
                </a:solidFill>
              </a:defRPr>
            </a:lvl1pPr>
            <a:lvl2pPr lvl="1">
              <a:spcBef>
                <a:spcPts val="0"/>
              </a:spcBef>
              <a:buClr>
                <a:schemeClr val="lt1"/>
              </a:buClr>
              <a:buSzPct val="100000"/>
              <a:defRPr sz="5400">
                <a:solidFill>
                  <a:schemeClr val="lt1"/>
                </a:solidFill>
              </a:defRPr>
            </a:lvl2pPr>
            <a:lvl3pPr lvl="2">
              <a:spcBef>
                <a:spcPts val="0"/>
              </a:spcBef>
              <a:buClr>
                <a:schemeClr val="lt1"/>
              </a:buClr>
              <a:buSzPct val="100000"/>
              <a:defRPr sz="5400">
                <a:solidFill>
                  <a:schemeClr val="lt1"/>
                </a:solidFill>
              </a:defRPr>
            </a:lvl3pPr>
            <a:lvl4pPr lvl="3">
              <a:spcBef>
                <a:spcPts val="0"/>
              </a:spcBef>
              <a:buClr>
                <a:schemeClr val="lt1"/>
              </a:buClr>
              <a:buSzPct val="100000"/>
              <a:defRPr sz="5400">
                <a:solidFill>
                  <a:schemeClr val="lt1"/>
                </a:solidFill>
              </a:defRPr>
            </a:lvl4pPr>
            <a:lvl5pPr lvl="4">
              <a:spcBef>
                <a:spcPts val="0"/>
              </a:spcBef>
              <a:buClr>
                <a:schemeClr val="lt1"/>
              </a:buClr>
              <a:buSzPct val="100000"/>
              <a:defRPr sz="5400">
                <a:solidFill>
                  <a:schemeClr val="lt1"/>
                </a:solidFill>
              </a:defRPr>
            </a:lvl5pPr>
            <a:lvl6pPr lvl="5">
              <a:spcBef>
                <a:spcPts val="0"/>
              </a:spcBef>
              <a:buClr>
                <a:schemeClr val="lt1"/>
              </a:buClr>
              <a:buSzPct val="100000"/>
              <a:defRPr sz="5400">
                <a:solidFill>
                  <a:schemeClr val="lt1"/>
                </a:solidFill>
              </a:defRPr>
            </a:lvl6pPr>
            <a:lvl7pPr lvl="6">
              <a:spcBef>
                <a:spcPts val="0"/>
              </a:spcBef>
              <a:buClr>
                <a:schemeClr val="lt1"/>
              </a:buClr>
              <a:buSzPct val="100000"/>
              <a:defRPr sz="5400">
                <a:solidFill>
                  <a:schemeClr val="lt1"/>
                </a:solidFill>
              </a:defRPr>
            </a:lvl7pPr>
            <a:lvl8pPr lvl="7">
              <a:spcBef>
                <a:spcPts val="0"/>
              </a:spcBef>
              <a:buClr>
                <a:schemeClr val="lt1"/>
              </a:buClr>
              <a:buSzPct val="100000"/>
              <a:defRPr sz="5400">
                <a:solidFill>
                  <a:schemeClr val="lt1"/>
                </a:solidFill>
              </a:defRPr>
            </a:lvl8pPr>
            <a:lvl9pPr lvl="8">
              <a:spcBef>
                <a:spcPts val="0"/>
              </a:spcBef>
              <a:buClr>
                <a:schemeClr val="lt1"/>
              </a:buClr>
              <a:buSzPct val="100000"/>
              <a:defRPr sz="5400">
                <a:solidFill>
                  <a:schemeClr val="lt1"/>
                </a:solidFill>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solidFill>
                  <a:schemeClr val="lt1"/>
                </a:solidFill>
              </a:rPr>
              <a:t>‹#›</a:t>
            </a:fld>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56" name="Shape 356"/>
        <p:cNvGrpSpPr/>
        <p:nvPr/>
      </p:nvGrpSpPr>
      <p:grpSpPr>
        <a:xfrm>
          <a:off x="0" y="0"/>
          <a:ext cx="0" cy="0"/>
          <a:chOff x="0" y="0"/>
          <a:chExt cx="0" cy="0"/>
        </a:xfrm>
      </p:grpSpPr>
      <p:sp>
        <p:nvSpPr>
          <p:cNvPr id="357" name="Shape 357"/>
          <p:cNvSpPr/>
          <p:nvPr/>
        </p:nvSpPr>
        <p:spPr>
          <a:xfrm>
            <a:off x="0" y="1567350"/>
            <a:ext cx="9144000" cy="2008800"/>
          </a:xfrm>
          <a:prstGeom prst="rect">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58" name="Shape 358"/>
          <p:cNvSpPr txBox="1"/>
          <p:nvPr>
            <p:ph type="title"/>
          </p:nvPr>
        </p:nvSpPr>
        <p:spPr>
          <a:xfrm>
            <a:off x="430800" y="1889700"/>
            <a:ext cx="8282400" cy="15165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lt1"/>
              </a:buClr>
              <a:buFont typeface="Oswald"/>
              <a:buNone/>
              <a:defRPr b="0" i="0" sz="3600" u="none" cap="none" strike="noStrike">
                <a:solidFill>
                  <a:schemeClr val="lt1"/>
                </a:solidFill>
                <a:latin typeface="Oswald"/>
                <a:ea typeface="Oswald"/>
                <a:cs typeface="Oswald"/>
                <a:sym typeface="Oswald"/>
              </a:defRPr>
            </a:lvl1pPr>
            <a:lvl2pPr indent="0" lvl="1" rtl="0" algn="ctr">
              <a:spcBef>
                <a:spcPts val="0"/>
              </a:spcBef>
              <a:buClr>
                <a:schemeClr val="lt1"/>
              </a:buClr>
              <a:buFont typeface="Oswald"/>
              <a:buNone/>
              <a:defRPr sz="3600">
                <a:solidFill>
                  <a:schemeClr val="lt1"/>
                </a:solidFill>
                <a:latin typeface="Oswald"/>
                <a:ea typeface="Oswald"/>
                <a:cs typeface="Oswald"/>
                <a:sym typeface="Oswald"/>
              </a:defRPr>
            </a:lvl2pPr>
            <a:lvl3pPr indent="0" lvl="2" rtl="0" algn="ctr">
              <a:spcBef>
                <a:spcPts val="0"/>
              </a:spcBef>
              <a:buClr>
                <a:schemeClr val="lt1"/>
              </a:buClr>
              <a:buFont typeface="Oswald"/>
              <a:buNone/>
              <a:defRPr sz="3600">
                <a:solidFill>
                  <a:schemeClr val="lt1"/>
                </a:solidFill>
                <a:latin typeface="Oswald"/>
                <a:ea typeface="Oswald"/>
                <a:cs typeface="Oswald"/>
                <a:sym typeface="Oswald"/>
              </a:defRPr>
            </a:lvl3pPr>
            <a:lvl4pPr indent="0" lvl="3" rtl="0" algn="ctr">
              <a:spcBef>
                <a:spcPts val="0"/>
              </a:spcBef>
              <a:buClr>
                <a:schemeClr val="lt1"/>
              </a:buClr>
              <a:buFont typeface="Oswald"/>
              <a:buNone/>
              <a:defRPr sz="3600">
                <a:solidFill>
                  <a:schemeClr val="lt1"/>
                </a:solidFill>
                <a:latin typeface="Oswald"/>
                <a:ea typeface="Oswald"/>
                <a:cs typeface="Oswald"/>
                <a:sym typeface="Oswald"/>
              </a:defRPr>
            </a:lvl4pPr>
            <a:lvl5pPr indent="0" lvl="4" rtl="0" algn="ctr">
              <a:spcBef>
                <a:spcPts val="0"/>
              </a:spcBef>
              <a:buClr>
                <a:schemeClr val="lt1"/>
              </a:buClr>
              <a:buFont typeface="Oswald"/>
              <a:buNone/>
              <a:defRPr sz="3600">
                <a:solidFill>
                  <a:schemeClr val="lt1"/>
                </a:solidFill>
                <a:latin typeface="Oswald"/>
                <a:ea typeface="Oswald"/>
                <a:cs typeface="Oswald"/>
                <a:sym typeface="Oswald"/>
              </a:defRPr>
            </a:lvl5pPr>
            <a:lvl6pPr indent="0" lvl="5" rtl="0" algn="ctr">
              <a:spcBef>
                <a:spcPts val="0"/>
              </a:spcBef>
              <a:buClr>
                <a:schemeClr val="lt1"/>
              </a:buClr>
              <a:buFont typeface="Oswald"/>
              <a:buNone/>
              <a:defRPr sz="3600">
                <a:solidFill>
                  <a:schemeClr val="lt1"/>
                </a:solidFill>
                <a:latin typeface="Oswald"/>
                <a:ea typeface="Oswald"/>
                <a:cs typeface="Oswald"/>
                <a:sym typeface="Oswald"/>
              </a:defRPr>
            </a:lvl6pPr>
            <a:lvl7pPr indent="0" lvl="6" rtl="0" algn="ctr">
              <a:spcBef>
                <a:spcPts val="0"/>
              </a:spcBef>
              <a:buClr>
                <a:schemeClr val="lt1"/>
              </a:buClr>
              <a:buFont typeface="Oswald"/>
              <a:buNone/>
              <a:defRPr sz="3600">
                <a:solidFill>
                  <a:schemeClr val="lt1"/>
                </a:solidFill>
                <a:latin typeface="Oswald"/>
                <a:ea typeface="Oswald"/>
                <a:cs typeface="Oswald"/>
                <a:sym typeface="Oswald"/>
              </a:defRPr>
            </a:lvl7pPr>
            <a:lvl8pPr indent="0" lvl="7" rtl="0" algn="ctr">
              <a:spcBef>
                <a:spcPts val="0"/>
              </a:spcBef>
              <a:buClr>
                <a:schemeClr val="lt1"/>
              </a:buClr>
              <a:buFont typeface="Oswald"/>
              <a:buNone/>
              <a:defRPr sz="3600">
                <a:solidFill>
                  <a:schemeClr val="lt1"/>
                </a:solidFill>
                <a:latin typeface="Oswald"/>
                <a:ea typeface="Oswald"/>
                <a:cs typeface="Oswald"/>
                <a:sym typeface="Oswald"/>
              </a:defRPr>
            </a:lvl8pPr>
            <a:lvl9pPr indent="0" lvl="8" rtl="0" algn="ctr">
              <a:spcBef>
                <a:spcPts val="0"/>
              </a:spcBef>
              <a:buClr>
                <a:schemeClr val="lt1"/>
              </a:buClr>
              <a:buFont typeface="Oswald"/>
              <a:buNone/>
              <a:defRPr sz="3600">
                <a:solidFill>
                  <a:schemeClr val="lt1"/>
                </a:solidFill>
                <a:latin typeface="Oswald"/>
                <a:ea typeface="Oswald"/>
                <a:cs typeface="Oswald"/>
                <a:sym typeface="Oswald"/>
              </a:defRPr>
            </a:lvl9pPr>
          </a:lstStyle>
          <a:p/>
        </p:txBody>
      </p:sp>
      <p:sp>
        <p:nvSpPr>
          <p:cNvPr id="359" name="Shape 359"/>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60" name="Shape 360"/>
        <p:cNvGrpSpPr/>
        <p:nvPr/>
      </p:nvGrpSpPr>
      <p:grpSpPr>
        <a:xfrm>
          <a:off x="0" y="0"/>
          <a:ext cx="0" cy="0"/>
          <a:chOff x="0" y="0"/>
          <a:chExt cx="0" cy="0"/>
        </a:xfrm>
      </p:grpSpPr>
      <p:cxnSp>
        <p:nvCxnSpPr>
          <p:cNvPr id="361" name="Shape 361"/>
          <p:cNvCxnSpPr/>
          <p:nvPr/>
        </p:nvCxnSpPr>
        <p:spPr>
          <a:xfrm>
            <a:off x="429200" y="1275576"/>
            <a:ext cx="614100" cy="0"/>
          </a:xfrm>
          <a:prstGeom prst="straightConnector1">
            <a:avLst/>
          </a:prstGeom>
          <a:noFill/>
          <a:ln cap="flat" cmpd="sng" w="19050">
            <a:solidFill>
              <a:schemeClr val="dk2"/>
            </a:solidFill>
            <a:prstDash val="lgDash"/>
            <a:round/>
            <a:headEnd len="med" w="med" type="none"/>
            <a:tailEnd len="med" w="med" type="none"/>
          </a:ln>
        </p:spPr>
      </p:cxnSp>
      <p:sp>
        <p:nvSpPr>
          <p:cNvPr id="362" name="Shape 362"/>
          <p:cNvSpPr txBox="1"/>
          <p:nvPr>
            <p:ph type="title"/>
          </p:nvPr>
        </p:nvSpPr>
        <p:spPr>
          <a:xfrm>
            <a:off x="311700" y="372500"/>
            <a:ext cx="8520600" cy="7335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30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3000">
                <a:solidFill>
                  <a:schemeClr val="dk2"/>
                </a:solidFill>
                <a:latin typeface="Oswald"/>
                <a:ea typeface="Oswald"/>
                <a:cs typeface="Oswald"/>
                <a:sym typeface="Oswald"/>
              </a:defRPr>
            </a:lvl2pPr>
            <a:lvl3pPr indent="0" lvl="2" rtl="0">
              <a:spcBef>
                <a:spcPts val="0"/>
              </a:spcBef>
              <a:buClr>
                <a:schemeClr val="dk2"/>
              </a:buClr>
              <a:buFont typeface="Oswald"/>
              <a:buNone/>
              <a:defRPr sz="3000">
                <a:solidFill>
                  <a:schemeClr val="dk2"/>
                </a:solidFill>
                <a:latin typeface="Oswald"/>
                <a:ea typeface="Oswald"/>
                <a:cs typeface="Oswald"/>
                <a:sym typeface="Oswald"/>
              </a:defRPr>
            </a:lvl3pPr>
            <a:lvl4pPr indent="0" lvl="3" rtl="0">
              <a:spcBef>
                <a:spcPts val="0"/>
              </a:spcBef>
              <a:buClr>
                <a:schemeClr val="dk2"/>
              </a:buClr>
              <a:buFont typeface="Oswald"/>
              <a:buNone/>
              <a:defRPr sz="3000">
                <a:solidFill>
                  <a:schemeClr val="dk2"/>
                </a:solidFill>
                <a:latin typeface="Oswald"/>
                <a:ea typeface="Oswald"/>
                <a:cs typeface="Oswald"/>
                <a:sym typeface="Oswald"/>
              </a:defRPr>
            </a:lvl4pPr>
            <a:lvl5pPr indent="0" lvl="4" rtl="0">
              <a:spcBef>
                <a:spcPts val="0"/>
              </a:spcBef>
              <a:buClr>
                <a:schemeClr val="dk2"/>
              </a:buClr>
              <a:buFont typeface="Oswald"/>
              <a:buNone/>
              <a:defRPr sz="3000">
                <a:solidFill>
                  <a:schemeClr val="dk2"/>
                </a:solidFill>
                <a:latin typeface="Oswald"/>
                <a:ea typeface="Oswald"/>
                <a:cs typeface="Oswald"/>
                <a:sym typeface="Oswald"/>
              </a:defRPr>
            </a:lvl5pPr>
            <a:lvl6pPr indent="0" lvl="5" rtl="0">
              <a:spcBef>
                <a:spcPts val="0"/>
              </a:spcBef>
              <a:buClr>
                <a:schemeClr val="dk2"/>
              </a:buClr>
              <a:buFont typeface="Oswald"/>
              <a:buNone/>
              <a:defRPr sz="3000">
                <a:solidFill>
                  <a:schemeClr val="dk2"/>
                </a:solidFill>
                <a:latin typeface="Oswald"/>
                <a:ea typeface="Oswald"/>
                <a:cs typeface="Oswald"/>
                <a:sym typeface="Oswald"/>
              </a:defRPr>
            </a:lvl6pPr>
            <a:lvl7pPr indent="0" lvl="6" rtl="0">
              <a:spcBef>
                <a:spcPts val="0"/>
              </a:spcBef>
              <a:buClr>
                <a:schemeClr val="dk2"/>
              </a:buClr>
              <a:buFont typeface="Oswald"/>
              <a:buNone/>
              <a:defRPr sz="3000">
                <a:solidFill>
                  <a:schemeClr val="dk2"/>
                </a:solidFill>
                <a:latin typeface="Oswald"/>
                <a:ea typeface="Oswald"/>
                <a:cs typeface="Oswald"/>
                <a:sym typeface="Oswald"/>
              </a:defRPr>
            </a:lvl7pPr>
            <a:lvl8pPr indent="0" lvl="7" rtl="0">
              <a:spcBef>
                <a:spcPts val="0"/>
              </a:spcBef>
              <a:buClr>
                <a:schemeClr val="dk2"/>
              </a:buClr>
              <a:buFont typeface="Oswald"/>
              <a:buNone/>
              <a:defRPr sz="3000">
                <a:solidFill>
                  <a:schemeClr val="dk2"/>
                </a:solidFill>
                <a:latin typeface="Oswald"/>
                <a:ea typeface="Oswald"/>
                <a:cs typeface="Oswald"/>
                <a:sym typeface="Oswald"/>
              </a:defRPr>
            </a:lvl8pPr>
            <a:lvl9pPr indent="0" lvl="8" rtl="0">
              <a:spcBef>
                <a:spcPts val="0"/>
              </a:spcBef>
              <a:buClr>
                <a:schemeClr val="dk2"/>
              </a:buClr>
              <a:buFont typeface="Oswald"/>
              <a:buNone/>
              <a:defRPr sz="3000">
                <a:solidFill>
                  <a:schemeClr val="dk2"/>
                </a:solidFill>
                <a:latin typeface="Oswald"/>
                <a:ea typeface="Oswald"/>
                <a:cs typeface="Oswald"/>
                <a:sym typeface="Oswald"/>
              </a:defRPr>
            </a:lvl9pPr>
          </a:lstStyle>
          <a:p/>
        </p:txBody>
      </p:sp>
      <p:sp>
        <p:nvSpPr>
          <p:cNvPr id="363" name="Shape 363"/>
          <p:cNvSpPr txBox="1"/>
          <p:nvPr>
            <p:ph idx="1" type="body"/>
          </p:nvPr>
        </p:nvSpPr>
        <p:spPr>
          <a:xfrm>
            <a:off x="311700" y="1468825"/>
            <a:ext cx="3999900" cy="30999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9pPr>
          </a:lstStyle>
          <a:p/>
        </p:txBody>
      </p:sp>
      <p:sp>
        <p:nvSpPr>
          <p:cNvPr id="364" name="Shape 364"/>
          <p:cNvSpPr txBox="1"/>
          <p:nvPr>
            <p:ph idx="2" type="body"/>
          </p:nvPr>
        </p:nvSpPr>
        <p:spPr>
          <a:xfrm>
            <a:off x="4832400" y="1468825"/>
            <a:ext cx="3999900" cy="30999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9pPr>
          </a:lstStyle>
          <a:p/>
        </p:txBody>
      </p:sp>
      <p:sp>
        <p:nvSpPr>
          <p:cNvPr id="365" name="Shape 365"/>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66" name="Shape 366"/>
        <p:cNvGrpSpPr/>
        <p:nvPr/>
      </p:nvGrpSpPr>
      <p:grpSpPr>
        <a:xfrm>
          <a:off x="0" y="0"/>
          <a:ext cx="0" cy="0"/>
          <a:chOff x="0" y="0"/>
          <a:chExt cx="0" cy="0"/>
        </a:xfrm>
      </p:grpSpPr>
      <p:sp>
        <p:nvSpPr>
          <p:cNvPr id="367" name="Shape 367"/>
          <p:cNvSpPr txBox="1"/>
          <p:nvPr>
            <p:ph type="title"/>
          </p:nvPr>
        </p:nvSpPr>
        <p:spPr>
          <a:xfrm>
            <a:off x="311700" y="372500"/>
            <a:ext cx="8520600" cy="7335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30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3000">
                <a:solidFill>
                  <a:schemeClr val="dk2"/>
                </a:solidFill>
                <a:latin typeface="Oswald"/>
                <a:ea typeface="Oswald"/>
                <a:cs typeface="Oswald"/>
                <a:sym typeface="Oswald"/>
              </a:defRPr>
            </a:lvl2pPr>
            <a:lvl3pPr indent="0" lvl="2" rtl="0">
              <a:spcBef>
                <a:spcPts val="0"/>
              </a:spcBef>
              <a:buClr>
                <a:schemeClr val="dk2"/>
              </a:buClr>
              <a:buFont typeface="Oswald"/>
              <a:buNone/>
              <a:defRPr sz="3000">
                <a:solidFill>
                  <a:schemeClr val="dk2"/>
                </a:solidFill>
                <a:latin typeface="Oswald"/>
                <a:ea typeface="Oswald"/>
                <a:cs typeface="Oswald"/>
                <a:sym typeface="Oswald"/>
              </a:defRPr>
            </a:lvl3pPr>
            <a:lvl4pPr indent="0" lvl="3" rtl="0">
              <a:spcBef>
                <a:spcPts val="0"/>
              </a:spcBef>
              <a:buClr>
                <a:schemeClr val="dk2"/>
              </a:buClr>
              <a:buFont typeface="Oswald"/>
              <a:buNone/>
              <a:defRPr sz="3000">
                <a:solidFill>
                  <a:schemeClr val="dk2"/>
                </a:solidFill>
                <a:latin typeface="Oswald"/>
                <a:ea typeface="Oswald"/>
                <a:cs typeface="Oswald"/>
                <a:sym typeface="Oswald"/>
              </a:defRPr>
            </a:lvl4pPr>
            <a:lvl5pPr indent="0" lvl="4" rtl="0">
              <a:spcBef>
                <a:spcPts val="0"/>
              </a:spcBef>
              <a:buClr>
                <a:schemeClr val="dk2"/>
              </a:buClr>
              <a:buFont typeface="Oswald"/>
              <a:buNone/>
              <a:defRPr sz="3000">
                <a:solidFill>
                  <a:schemeClr val="dk2"/>
                </a:solidFill>
                <a:latin typeface="Oswald"/>
                <a:ea typeface="Oswald"/>
                <a:cs typeface="Oswald"/>
                <a:sym typeface="Oswald"/>
              </a:defRPr>
            </a:lvl5pPr>
            <a:lvl6pPr indent="0" lvl="5" rtl="0">
              <a:spcBef>
                <a:spcPts val="0"/>
              </a:spcBef>
              <a:buClr>
                <a:schemeClr val="dk2"/>
              </a:buClr>
              <a:buFont typeface="Oswald"/>
              <a:buNone/>
              <a:defRPr sz="3000">
                <a:solidFill>
                  <a:schemeClr val="dk2"/>
                </a:solidFill>
                <a:latin typeface="Oswald"/>
                <a:ea typeface="Oswald"/>
                <a:cs typeface="Oswald"/>
                <a:sym typeface="Oswald"/>
              </a:defRPr>
            </a:lvl6pPr>
            <a:lvl7pPr indent="0" lvl="6" rtl="0">
              <a:spcBef>
                <a:spcPts val="0"/>
              </a:spcBef>
              <a:buClr>
                <a:schemeClr val="dk2"/>
              </a:buClr>
              <a:buFont typeface="Oswald"/>
              <a:buNone/>
              <a:defRPr sz="3000">
                <a:solidFill>
                  <a:schemeClr val="dk2"/>
                </a:solidFill>
                <a:latin typeface="Oswald"/>
                <a:ea typeface="Oswald"/>
                <a:cs typeface="Oswald"/>
                <a:sym typeface="Oswald"/>
              </a:defRPr>
            </a:lvl7pPr>
            <a:lvl8pPr indent="0" lvl="7" rtl="0">
              <a:spcBef>
                <a:spcPts val="0"/>
              </a:spcBef>
              <a:buClr>
                <a:schemeClr val="dk2"/>
              </a:buClr>
              <a:buFont typeface="Oswald"/>
              <a:buNone/>
              <a:defRPr sz="3000">
                <a:solidFill>
                  <a:schemeClr val="dk2"/>
                </a:solidFill>
                <a:latin typeface="Oswald"/>
                <a:ea typeface="Oswald"/>
                <a:cs typeface="Oswald"/>
                <a:sym typeface="Oswald"/>
              </a:defRPr>
            </a:lvl8pPr>
            <a:lvl9pPr indent="0" lvl="8" rtl="0">
              <a:spcBef>
                <a:spcPts val="0"/>
              </a:spcBef>
              <a:buClr>
                <a:schemeClr val="dk2"/>
              </a:buClr>
              <a:buFont typeface="Oswald"/>
              <a:buNone/>
              <a:defRPr sz="3000">
                <a:solidFill>
                  <a:schemeClr val="dk2"/>
                </a:solidFill>
                <a:latin typeface="Oswald"/>
                <a:ea typeface="Oswald"/>
                <a:cs typeface="Oswald"/>
                <a:sym typeface="Oswald"/>
              </a:defRPr>
            </a:lvl9pPr>
          </a:lstStyle>
          <a:p/>
        </p:txBody>
      </p:sp>
      <p:sp>
        <p:nvSpPr>
          <p:cNvPr id="368" name="Shape 36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69" name="Shape 369"/>
        <p:cNvGrpSpPr/>
        <p:nvPr/>
      </p:nvGrpSpPr>
      <p:grpSpPr>
        <a:xfrm>
          <a:off x="0" y="0"/>
          <a:ext cx="0" cy="0"/>
          <a:chOff x="0" y="0"/>
          <a:chExt cx="0" cy="0"/>
        </a:xfrm>
      </p:grpSpPr>
      <p:cxnSp>
        <p:nvCxnSpPr>
          <p:cNvPr id="370" name="Shape 370"/>
          <p:cNvCxnSpPr/>
          <p:nvPr/>
        </p:nvCxnSpPr>
        <p:spPr>
          <a:xfrm>
            <a:off x="418675" y="1457787"/>
            <a:ext cx="614100" cy="0"/>
          </a:xfrm>
          <a:prstGeom prst="straightConnector1">
            <a:avLst/>
          </a:prstGeom>
          <a:noFill/>
          <a:ln cap="flat" cmpd="sng" w="19050">
            <a:solidFill>
              <a:schemeClr val="dk2"/>
            </a:solidFill>
            <a:prstDash val="lgDash"/>
            <a:round/>
            <a:headEnd len="med" w="med" type="none"/>
            <a:tailEnd len="med" w="med" type="none"/>
          </a:ln>
        </p:spPr>
      </p:cxnSp>
      <p:sp>
        <p:nvSpPr>
          <p:cNvPr id="371" name="Shape 371"/>
          <p:cNvSpPr txBox="1"/>
          <p:nvPr>
            <p:ph type="title"/>
          </p:nvPr>
        </p:nvSpPr>
        <p:spPr>
          <a:xfrm>
            <a:off x="311700" y="631800"/>
            <a:ext cx="2808000" cy="7557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24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2400">
                <a:solidFill>
                  <a:schemeClr val="dk2"/>
                </a:solidFill>
                <a:latin typeface="Oswald"/>
                <a:ea typeface="Oswald"/>
                <a:cs typeface="Oswald"/>
                <a:sym typeface="Oswald"/>
              </a:defRPr>
            </a:lvl2pPr>
            <a:lvl3pPr indent="0" lvl="2" rtl="0">
              <a:spcBef>
                <a:spcPts val="0"/>
              </a:spcBef>
              <a:buClr>
                <a:schemeClr val="dk2"/>
              </a:buClr>
              <a:buFont typeface="Oswald"/>
              <a:buNone/>
              <a:defRPr sz="2400">
                <a:solidFill>
                  <a:schemeClr val="dk2"/>
                </a:solidFill>
                <a:latin typeface="Oswald"/>
                <a:ea typeface="Oswald"/>
                <a:cs typeface="Oswald"/>
                <a:sym typeface="Oswald"/>
              </a:defRPr>
            </a:lvl3pPr>
            <a:lvl4pPr indent="0" lvl="3" rtl="0">
              <a:spcBef>
                <a:spcPts val="0"/>
              </a:spcBef>
              <a:buClr>
                <a:schemeClr val="dk2"/>
              </a:buClr>
              <a:buFont typeface="Oswald"/>
              <a:buNone/>
              <a:defRPr sz="2400">
                <a:solidFill>
                  <a:schemeClr val="dk2"/>
                </a:solidFill>
                <a:latin typeface="Oswald"/>
                <a:ea typeface="Oswald"/>
                <a:cs typeface="Oswald"/>
                <a:sym typeface="Oswald"/>
              </a:defRPr>
            </a:lvl4pPr>
            <a:lvl5pPr indent="0" lvl="4" rtl="0">
              <a:spcBef>
                <a:spcPts val="0"/>
              </a:spcBef>
              <a:buClr>
                <a:schemeClr val="dk2"/>
              </a:buClr>
              <a:buFont typeface="Oswald"/>
              <a:buNone/>
              <a:defRPr sz="2400">
                <a:solidFill>
                  <a:schemeClr val="dk2"/>
                </a:solidFill>
                <a:latin typeface="Oswald"/>
                <a:ea typeface="Oswald"/>
                <a:cs typeface="Oswald"/>
                <a:sym typeface="Oswald"/>
              </a:defRPr>
            </a:lvl5pPr>
            <a:lvl6pPr indent="0" lvl="5" rtl="0">
              <a:spcBef>
                <a:spcPts val="0"/>
              </a:spcBef>
              <a:buClr>
                <a:schemeClr val="dk2"/>
              </a:buClr>
              <a:buFont typeface="Oswald"/>
              <a:buNone/>
              <a:defRPr sz="2400">
                <a:solidFill>
                  <a:schemeClr val="dk2"/>
                </a:solidFill>
                <a:latin typeface="Oswald"/>
                <a:ea typeface="Oswald"/>
                <a:cs typeface="Oswald"/>
                <a:sym typeface="Oswald"/>
              </a:defRPr>
            </a:lvl6pPr>
            <a:lvl7pPr indent="0" lvl="6" rtl="0">
              <a:spcBef>
                <a:spcPts val="0"/>
              </a:spcBef>
              <a:buClr>
                <a:schemeClr val="dk2"/>
              </a:buClr>
              <a:buFont typeface="Oswald"/>
              <a:buNone/>
              <a:defRPr sz="2400">
                <a:solidFill>
                  <a:schemeClr val="dk2"/>
                </a:solidFill>
                <a:latin typeface="Oswald"/>
                <a:ea typeface="Oswald"/>
                <a:cs typeface="Oswald"/>
                <a:sym typeface="Oswald"/>
              </a:defRPr>
            </a:lvl7pPr>
            <a:lvl8pPr indent="0" lvl="7" rtl="0">
              <a:spcBef>
                <a:spcPts val="0"/>
              </a:spcBef>
              <a:buClr>
                <a:schemeClr val="dk2"/>
              </a:buClr>
              <a:buFont typeface="Oswald"/>
              <a:buNone/>
              <a:defRPr sz="2400">
                <a:solidFill>
                  <a:schemeClr val="dk2"/>
                </a:solidFill>
                <a:latin typeface="Oswald"/>
                <a:ea typeface="Oswald"/>
                <a:cs typeface="Oswald"/>
                <a:sym typeface="Oswald"/>
              </a:defRPr>
            </a:lvl8pPr>
            <a:lvl9pPr indent="0" lvl="8" rtl="0">
              <a:spcBef>
                <a:spcPts val="0"/>
              </a:spcBef>
              <a:buClr>
                <a:schemeClr val="dk2"/>
              </a:buClr>
              <a:buFont typeface="Oswald"/>
              <a:buNone/>
              <a:defRPr sz="2400">
                <a:solidFill>
                  <a:schemeClr val="dk2"/>
                </a:solidFill>
                <a:latin typeface="Oswald"/>
                <a:ea typeface="Oswald"/>
                <a:cs typeface="Oswald"/>
                <a:sym typeface="Oswald"/>
              </a:defRPr>
            </a:lvl9pPr>
          </a:lstStyle>
          <a:p/>
        </p:txBody>
      </p:sp>
      <p:sp>
        <p:nvSpPr>
          <p:cNvPr id="372" name="Shape 372"/>
          <p:cNvSpPr txBox="1"/>
          <p:nvPr>
            <p:ph idx="1" type="body"/>
          </p:nvPr>
        </p:nvSpPr>
        <p:spPr>
          <a:xfrm>
            <a:off x="311700" y="1618203"/>
            <a:ext cx="2808000" cy="29508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200" u="none" cap="none" strike="noStrike">
                <a:solidFill>
                  <a:schemeClr val="dk2"/>
                </a:solidFill>
                <a:latin typeface="Ubuntu"/>
                <a:ea typeface="Ubuntu"/>
                <a:cs typeface="Ubuntu"/>
                <a:sym typeface="Ubuntu"/>
              </a:defRPr>
            </a:lvl9pPr>
          </a:lstStyle>
          <a:p/>
        </p:txBody>
      </p:sp>
      <p:sp>
        <p:nvSpPr>
          <p:cNvPr id="373" name="Shape 37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bg>
      <p:bgPr>
        <a:solidFill>
          <a:schemeClr val="dk1"/>
        </a:solidFill>
      </p:bgPr>
    </p:bg>
    <p:spTree>
      <p:nvGrpSpPr>
        <p:cNvPr id="374" name="Shape 374"/>
        <p:cNvGrpSpPr/>
        <p:nvPr/>
      </p:nvGrpSpPr>
      <p:grpSpPr>
        <a:xfrm>
          <a:off x="0" y="0"/>
          <a:ext cx="0" cy="0"/>
          <a:chOff x="0" y="0"/>
          <a:chExt cx="0" cy="0"/>
        </a:xfrm>
      </p:grpSpPr>
      <p:sp>
        <p:nvSpPr>
          <p:cNvPr id="375" name="Shape 375"/>
          <p:cNvSpPr/>
          <p:nvPr/>
        </p:nvSpPr>
        <p:spPr>
          <a:xfrm>
            <a:off x="4572000" y="175"/>
            <a:ext cx="4572000" cy="5143500"/>
          </a:xfrm>
          <a:prstGeom prst="rect">
            <a:avLst/>
          </a:prstGeom>
          <a:solidFill>
            <a:schemeClr val="lt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376" name="Shape 376"/>
          <p:cNvCxnSpPr/>
          <p:nvPr/>
        </p:nvCxnSpPr>
        <p:spPr>
          <a:xfrm>
            <a:off x="5029675" y="4495500"/>
            <a:ext cx="577200" cy="0"/>
          </a:xfrm>
          <a:prstGeom prst="straightConnector1">
            <a:avLst/>
          </a:prstGeom>
          <a:noFill/>
          <a:ln cap="flat" cmpd="sng" w="19050">
            <a:solidFill>
              <a:schemeClr val="dk1"/>
            </a:solidFill>
            <a:prstDash val="lgDash"/>
            <a:round/>
            <a:headEnd len="med" w="med" type="none"/>
            <a:tailEnd len="med" w="med" type="none"/>
          </a:ln>
        </p:spPr>
      </p:cxnSp>
      <p:sp>
        <p:nvSpPr>
          <p:cNvPr id="377" name="Shape 377"/>
          <p:cNvSpPr txBox="1"/>
          <p:nvPr>
            <p:ph type="title"/>
          </p:nvPr>
        </p:nvSpPr>
        <p:spPr>
          <a:xfrm>
            <a:off x="265500" y="1078750"/>
            <a:ext cx="4045200" cy="17892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lt1"/>
              </a:buClr>
              <a:buFont typeface="Oswald"/>
              <a:buNone/>
              <a:defRPr b="0" i="0" sz="4600" u="none" cap="none" strike="noStrike">
                <a:solidFill>
                  <a:schemeClr val="lt1"/>
                </a:solidFill>
                <a:latin typeface="Oswald"/>
                <a:ea typeface="Oswald"/>
                <a:cs typeface="Oswald"/>
                <a:sym typeface="Oswald"/>
              </a:defRPr>
            </a:lvl1pPr>
            <a:lvl2pPr indent="0" lvl="1" rtl="0" algn="ctr">
              <a:spcBef>
                <a:spcPts val="0"/>
              </a:spcBef>
              <a:buClr>
                <a:schemeClr val="lt1"/>
              </a:buClr>
              <a:buFont typeface="Oswald"/>
              <a:buNone/>
              <a:defRPr sz="4600">
                <a:solidFill>
                  <a:schemeClr val="lt1"/>
                </a:solidFill>
                <a:latin typeface="Oswald"/>
                <a:ea typeface="Oswald"/>
                <a:cs typeface="Oswald"/>
                <a:sym typeface="Oswald"/>
              </a:defRPr>
            </a:lvl2pPr>
            <a:lvl3pPr indent="0" lvl="2" rtl="0" algn="ctr">
              <a:spcBef>
                <a:spcPts val="0"/>
              </a:spcBef>
              <a:buClr>
                <a:schemeClr val="lt1"/>
              </a:buClr>
              <a:buFont typeface="Oswald"/>
              <a:buNone/>
              <a:defRPr sz="4600">
                <a:solidFill>
                  <a:schemeClr val="lt1"/>
                </a:solidFill>
                <a:latin typeface="Oswald"/>
                <a:ea typeface="Oswald"/>
                <a:cs typeface="Oswald"/>
                <a:sym typeface="Oswald"/>
              </a:defRPr>
            </a:lvl3pPr>
            <a:lvl4pPr indent="0" lvl="3" rtl="0" algn="ctr">
              <a:spcBef>
                <a:spcPts val="0"/>
              </a:spcBef>
              <a:buClr>
                <a:schemeClr val="lt1"/>
              </a:buClr>
              <a:buFont typeface="Oswald"/>
              <a:buNone/>
              <a:defRPr sz="4600">
                <a:solidFill>
                  <a:schemeClr val="lt1"/>
                </a:solidFill>
                <a:latin typeface="Oswald"/>
                <a:ea typeface="Oswald"/>
                <a:cs typeface="Oswald"/>
                <a:sym typeface="Oswald"/>
              </a:defRPr>
            </a:lvl4pPr>
            <a:lvl5pPr indent="0" lvl="4" rtl="0" algn="ctr">
              <a:spcBef>
                <a:spcPts val="0"/>
              </a:spcBef>
              <a:buClr>
                <a:schemeClr val="lt1"/>
              </a:buClr>
              <a:buFont typeface="Oswald"/>
              <a:buNone/>
              <a:defRPr sz="4600">
                <a:solidFill>
                  <a:schemeClr val="lt1"/>
                </a:solidFill>
                <a:latin typeface="Oswald"/>
                <a:ea typeface="Oswald"/>
                <a:cs typeface="Oswald"/>
                <a:sym typeface="Oswald"/>
              </a:defRPr>
            </a:lvl5pPr>
            <a:lvl6pPr indent="0" lvl="5" rtl="0" algn="ctr">
              <a:spcBef>
                <a:spcPts val="0"/>
              </a:spcBef>
              <a:buClr>
                <a:schemeClr val="lt1"/>
              </a:buClr>
              <a:buFont typeface="Oswald"/>
              <a:buNone/>
              <a:defRPr sz="4600">
                <a:solidFill>
                  <a:schemeClr val="lt1"/>
                </a:solidFill>
                <a:latin typeface="Oswald"/>
                <a:ea typeface="Oswald"/>
                <a:cs typeface="Oswald"/>
                <a:sym typeface="Oswald"/>
              </a:defRPr>
            </a:lvl6pPr>
            <a:lvl7pPr indent="0" lvl="6" rtl="0" algn="ctr">
              <a:spcBef>
                <a:spcPts val="0"/>
              </a:spcBef>
              <a:buClr>
                <a:schemeClr val="lt1"/>
              </a:buClr>
              <a:buFont typeface="Oswald"/>
              <a:buNone/>
              <a:defRPr sz="4600">
                <a:solidFill>
                  <a:schemeClr val="lt1"/>
                </a:solidFill>
                <a:latin typeface="Oswald"/>
                <a:ea typeface="Oswald"/>
                <a:cs typeface="Oswald"/>
                <a:sym typeface="Oswald"/>
              </a:defRPr>
            </a:lvl7pPr>
            <a:lvl8pPr indent="0" lvl="7" rtl="0" algn="ctr">
              <a:spcBef>
                <a:spcPts val="0"/>
              </a:spcBef>
              <a:buClr>
                <a:schemeClr val="lt1"/>
              </a:buClr>
              <a:buFont typeface="Oswald"/>
              <a:buNone/>
              <a:defRPr sz="4600">
                <a:solidFill>
                  <a:schemeClr val="lt1"/>
                </a:solidFill>
                <a:latin typeface="Oswald"/>
                <a:ea typeface="Oswald"/>
                <a:cs typeface="Oswald"/>
                <a:sym typeface="Oswald"/>
              </a:defRPr>
            </a:lvl8pPr>
            <a:lvl9pPr indent="0" lvl="8" rtl="0" algn="ctr">
              <a:spcBef>
                <a:spcPts val="0"/>
              </a:spcBef>
              <a:buClr>
                <a:schemeClr val="lt1"/>
              </a:buClr>
              <a:buFont typeface="Oswald"/>
              <a:buNone/>
              <a:defRPr sz="4600">
                <a:solidFill>
                  <a:schemeClr val="lt1"/>
                </a:solidFill>
                <a:latin typeface="Oswald"/>
                <a:ea typeface="Oswald"/>
                <a:cs typeface="Oswald"/>
                <a:sym typeface="Oswald"/>
              </a:defRPr>
            </a:lvl9pPr>
          </a:lstStyle>
          <a:p/>
        </p:txBody>
      </p:sp>
      <p:sp>
        <p:nvSpPr>
          <p:cNvPr id="378" name="Shape 378"/>
          <p:cNvSpPr txBox="1"/>
          <p:nvPr>
            <p:ph idx="1" type="subTitle"/>
          </p:nvPr>
        </p:nvSpPr>
        <p:spPr>
          <a:xfrm>
            <a:off x="265500" y="2921400"/>
            <a:ext cx="4045200" cy="13455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1pPr>
            <a:lvl2pPr indent="0" lvl="1" marL="4572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2pPr>
            <a:lvl3pPr indent="0" lvl="2" marL="9144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3pPr>
            <a:lvl4pPr indent="0" lvl="3" marL="13716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4pPr>
            <a:lvl5pPr indent="0" lvl="4" marL="18288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5pPr>
            <a:lvl6pPr indent="0" lvl="5" marL="22860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6pPr>
            <a:lvl7pPr indent="0" lvl="6" marL="27432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7pPr>
            <a:lvl8pPr indent="0" lvl="7" marL="32004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8pPr>
            <a:lvl9pPr indent="0" lvl="8" marL="3657600" marR="0" rtl="0" algn="ctr">
              <a:lnSpc>
                <a:spcPct val="100000"/>
              </a:lnSpc>
              <a:spcBef>
                <a:spcPts val="0"/>
              </a:spcBef>
              <a:spcAft>
                <a:spcPts val="0"/>
              </a:spcAft>
              <a:buClr>
                <a:schemeClr val="lt1"/>
              </a:buClr>
              <a:buFont typeface="Ubuntu"/>
              <a:buNone/>
              <a:defRPr b="0" i="0" sz="1900" u="none" cap="none" strike="noStrike">
                <a:solidFill>
                  <a:schemeClr val="lt1"/>
                </a:solidFill>
                <a:latin typeface="Ubuntu"/>
                <a:ea typeface="Ubuntu"/>
                <a:cs typeface="Ubuntu"/>
                <a:sym typeface="Ubuntu"/>
              </a:defRPr>
            </a:lvl9pPr>
          </a:lstStyle>
          <a:p/>
        </p:txBody>
      </p:sp>
      <p:sp>
        <p:nvSpPr>
          <p:cNvPr id="379" name="Shape 379"/>
          <p:cNvSpPr txBox="1"/>
          <p:nvPr>
            <p:ph idx="2" type="body"/>
          </p:nvPr>
        </p:nvSpPr>
        <p:spPr>
          <a:xfrm>
            <a:off x="4939500" y="724200"/>
            <a:ext cx="3837000" cy="3695100"/>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dk2"/>
              </a:buClr>
              <a:buFont typeface="Ubuntu"/>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80" name="Shape 380"/>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81" name="Shape 381"/>
        <p:cNvGrpSpPr/>
        <p:nvPr/>
      </p:nvGrpSpPr>
      <p:grpSpPr>
        <a:xfrm>
          <a:off x="0" y="0"/>
          <a:ext cx="0" cy="0"/>
          <a:chOff x="0" y="0"/>
          <a:chExt cx="0" cy="0"/>
        </a:xfrm>
      </p:grpSpPr>
      <p:sp>
        <p:nvSpPr>
          <p:cNvPr id="382" name="Shape 382"/>
          <p:cNvSpPr txBox="1"/>
          <p:nvPr>
            <p:ph idx="1" type="body"/>
          </p:nvPr>
        </p:nvSpPr>
        <p:spPr>
          <a:xfrm>
            <a:off x="311700" y="4230575"/>
            <a:ext cx="5998800" cy="6051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2"/>
              </a:buClr>
              <a:buFont typeface="Oswald"/>
              <a:buNone/>
              <a:defRPr b="0" i="0" sz="2100" u="none" cap="none" strike="noStrike">
                <a:solidFill>
                  <a:schemeClr val="dk2"/>
                </a:solidFill>
                <a:latin typeface="Oswald"/>
                <a:ea typeface="Oswald"/>
                <a:cs typeface="Oswald"/>
                <a:sym typeface="Oswald"/>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83" name="Shape 38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84" name="Shape 384"/>
        <p:cNvGrpSpPr/>
        <p:nvPr/>
      </p:nvGrpSpPr>
      <p:grpSpPr>
        <a:xfrm>
          <a:off x="0" y="0"/>
          <a:ext cx="0" cy="0"/>
          <a:chOff x="0" y="0"/>
          <a:chExt cx="0" cy="0"/>
        </a:xfrm>
      </p:grpSpPr>
      <p:sp>
        <p:nvSpPr>
          <p:cNvPr id="385" name="Shape 385"/>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dk2"/>
              </a:buClr>
              <a:buFont typeface="Oswald"/>
              <a:buNone/>
              <a:defRPr b="0" i="0" sz="3000" u="none" cap="none" strike="noStrike">
                <a:solidFill>
                  <a:schemeClr val="dk2"/>
                </a:solidFill>
                <a:latin typeface="Oswald"/>
                <a:ea typeface="Oswald"/>
                <a:cs typeface="Oswald"/>
                <a:sym typeface="Oswald"/>
              </a:defRPr>
            </a:lvl1pPr>
            <a:lvl2pPr indent="0" lvl="1" rtl="0" algn="l">
              <a:spcBef>
                <a:spcPts val="0"/>
              </a:spcBef>
              <a:spcAft>
                <a:spcPts val="0"/>
              </a:spcAft>
              <a:buClr>
                <a:schemeClr val="dk2"/>
              </a:buClr>
              <a:buFont typeface="Oswald"/>
              <a:buNone/>
              <a:defRPr sz="3000">
                <a:solidFill>
                  <a:schemeClr val="dk2"/>
                </a:solidFill>
                <a:latin typeface="Oswald"/>
                <a:ea typeface="Oswald"/>
                <a:cs typeface="Oswald"/>
                <a:sym typeface="Oswald"/>
              </a:defRPr>
            </a:lvl2pPr>
            <a:lvl3pPr indent="0" lvl="2" rtl="0" algn="l">
              <a:spcBef>
                <a:spcPts val="0"/>
              </a:spcBef>
              <a:spcAft>
                <a:spcPts val="0"/>
              </a:spcAft>
              <a:buClr>
                <a:schemeClr val="dk2"/>
              </a:buClr>
              <a:buFont typeface="Oswald"/>
              <a:buNone/>
              <a:defRPr sz="3000">
                <a:solidFill>
                  <a:schemeClr val="dk2"/>
                </a:solidFill>
                <a:latin typeface="Oswald"/>
                <a:ea typeface="Oswald"/>
                <a:cs typeface="Oswald"/>
                <a:sym typeface="Oswald"/>
              </a:defRPr>
            </a:lvl3pPr>
            <a:lvl4pPr indent="0" lvl="3" rtl="0" algn="l">
              <a:spcBef>
                <a:spcPts val="0"/>
              </a:spcBef>
              <a:spcAft>
                <a:spcPts val="0"/>
              </a:spcAft>
              <a:buClr>
                <a:schemeClr val="dk2"/>
              </a:buClr>
              <a:buFont typeface="Oswald"/>
              <a:buNone/>
              <a:defRPr sz="3000">
                <a:solidFill>
                  <a:schemeClr val="dk2"/>
                </a:solidFill>
                <a:latin typeface="Oswald"/>
                <a:ea typeface="Oswald"/>
                <a:cs typeface="Oswald"/>
                <a:sym typeface="Oswald"/>
              </a:defRPr>
            </a:lvl4pPr>
            <a:lvl5pPr indent="0" lvl="4" rtl="0" algn="l">
              <a:spcBef>
                <a:spcPts val="0"/>
              </a:spcBef>
              <a:spcAft>
                <a:spcPts val="0"/>
              </a:spcAft>
              <a:buClr>
                <a:schemeClr val="dk2"/>
              </a:buClr>
              <a:buFont typeface="Oswald"/>
              <a:buNone/>
              <a:defRPr sz="3000">
                <a:solidFill>
                  <a:schemeClr val="dk2"/>
                </a:solidFill>
                <a:latin typeface="Oswald"/>
                <a:ea typeface="Oswald"/>
                <a:cs typeface="Oswald"/>
                <a:sym typeface="Oswald"/>
              </a:defRPr>
            </a:lvl5pPr>
            <a:lvl6pPr indent="0" lvl="5" marL="457200" rtl="0" algn="ctr">
              <a:spcBef>
                <a:spcPts val="0"/>
              </a:spcBef>
              <a:spcAft>
                <a:spcPts val="0"/>
              </a:spcAft>
              <a:buClr>
                <a:schemeClr val="dk2"/>
              </a:buClr>
              <a:buFont typeface="Oswald"/>
              <a:buNone/>
              <a:defRPr sz="3000">
                <a:solidFill>
                  <a:schemeClr val="dk2"/>
                </a:solidFill>
                <a:latin typeface="Oswald"/>
                <a:ea typeface="Oswald"/>
                <a:cs typeface="Oswald"/>
                <a:sym typeface="Oswald"/>
              </a:defRPr>
            </a:lvl6pPr>
            <a:lvl7pPr indent="0" lvl="6" marL="914400" rtl="0" algn="ctr">
              <a:spcBef>
                <a:spcPts val="0"/>
              </a:spcBef>
              <a:spcAft>
                <a:spcPts val="0"/>
              </a:spcAft>
              <a:buClr>
                <a:schemeClr val="dk2"/>
              </a:buClr>
              <a:buFont typeface="Oswald"/>
              <a:buNone/>
              <a:defRPr sz="3000">
                <a:solidFill>
                  <a:schemeClr val="dk2"/>
                </a:solidFill>
                <a:latin typeface="Oswald"/>
                <a:ea typeface="Oswald"/>
                <a:cs typeface="Oswald"/>
                <a:sym typeface="Oswald"/>
              </a:defRPr>
            </a:lvl7pPr>
            <a:lvl8pPr indent="0" lvl="7" marL="1371600" rtl="0" algn="ctr">
              <a:spcBef>
                <a:spcPts val="0"/>
              </a:spcBef>
              <a:spcAft>
                <a:spcPts val="0"/>
              </a:spcAft>
              <a:buClr>
                <a:schemeClr val="dk2"/>
              </a:buClr>
              <a:buFont typeface="Oswald"/>
              <a:buNone/>
              <a:defRPr sz="3000">
                <a:solidFill>
                  <a:schemeClr val="dk2"/>
                </a:solidFill>
                <a:latin typeface="Oswald"/>
                <a:ea typeface="Oswald"/>
                <a:cs typeface="Oswald"/>
                <a:sym typeface="Oswald"/>
              </a:defRPr>
            </a:lvl8pPr>
            <a:lvl9pPr indent="0" lvl="8" marL="1828800" rtl="0" algn="ctr">
              <a:spcBef>
                <a:spcPts val="0"/>
              </a:spcBef>
              <a:spcAft>
                <a:spcPts val="0"/>
              </a:spcAft>
              <a:buClr>
                <a:schemeClr val="dk2"/>
              </a:buClr>
              <a:buFont typeface="Oswald"/>
              <a:buNone/>
              <a:defRPr sz="3000">
                <a:solidFill>
                  <a:schemeClr val="dk2"/>
                </a:solidFill>
                <a:latin typeface="Oswald"/>
                <a:ea typeface="Oswald"/>
                <a:cs typeface="Oswald"/>
                <a:sym typeface="Oswald"/>
              </a:defRPr>
            </a:lvl9pPr>
          </a:lstStyle>
          <a:p/>
        </p:txBody>
      </p:sp>
      <p:sp>
        <p:nvSpPr>
          <p:cNvPr id="386" name="Shape 386"/>
          <p:cNvSpPr txBox="1"/>
          <p:nvPr>
            <p:ph idx="1" type="body"/>
          </p:nvPr>
        </p:nvSpPr>
        <p:spPr>
          <a:xfrm>
            <a:off x="457200" y="1329926"/>
            <a:ext cx="8229600" cy="3618300"/>
          </a:xfrm>
          <a:prstGeom prst="rect">
            <a:avLst/>
          </a:prstGeom>
          <a:noFill/>
          <a:ln>
            <a:noFill/>
          </a:ln>
        </p:spPr>
        <p:txBody>
          <a:bodyPr anchorCtr="0" anchor="t" bIns="91425" lIns="91425" rIns="91425" tIns="91425"/>
          <a:lstStyle>
            <a:lvl1pPr indent="-177800" lvl="0" marL="457200" marR="0" rtl="0" algn="l">
              <a:lnSpc>
                <a:spcPct val="133333"/>
              </a:lnSpc>
              <a:spcBef>
                <a:spcPts val="600"/>
              </a:spcBef>
              <a:spcAft>
                <a:spcPts val="0"/>
              </a:spcAft>
              <a:buClr>
                <a:srgbClr val="CC0000"/>
              </a:buClr>
              <a:buSzPct val="100000"/>
              <a:buFont typeface="Noto Sans Symbols"/>
              <a:buChar char="○"/>
              <a:defRPr b="0" i="0" sz="1800" u="none" cap="none" strike="noStrike">
                <a:solidFill>
                  <a:schemeClr val="dk2"/>
                </a:solidFill>
                <a:latin typeface="Ubuntu"/>
                <a:ea typeface="Ubuntu"/>
                <a:cs typeface="Ubuntu"/>
                <a:sym typeface="Ubuntu"/>
              </a:defRPr>
            </a:lvl1pPr>
            <a:lvl2pPr indent="-19050" lvl="1" marL="742950" marR="0" rtl="0" algn="l">
              <a:lnSpc>
                <a:spcPct val="142857"/>
              </a:lnSpc>
              <a:spcBef>
                <a:spcPts val="560"/>
              </a:spcBef>
              <a:spcAft>
                <a:spcPts val="0"/>
              </a:spcAft>
              <a:buClr>
                <a:schemeClr val="dk1"/>
              </a:buClr>
              <a:buSzPct val="100000"/>
              <a:buFont typeface="Calibri"/>
              <a:buChar char="–"/>
              <a:defRPr b="0" i="0" sz="1400" u="none" cap="none" strike="noStrike">
                <a:solidFill>
                  <a:schemeClr val="dk2"/>
                </a:solidFill>
                <a:latin typeface="Ubuntu"/>
                <a:ea typeface="Ubuntu"/>
                <a:cs typeface="Ubuntu"/>
                <a:sym typeface="Ubuntu"/>
              </a:defRPr>
            </a:lvl2pPr>
            <a:lvl3pPr indent="12700" lvl="2" marL="1143000" marR="0" rtl="0" algn="l">
              <a:lnSpc>
                <a:spcPct val="166666"/>
              </a:lnSpc>
              <a:spcBef>
                <a:spcPts val="480"/>
              </a:spcBef>
              <a:spcAft>
                <a:spcPts val="0"/>
              </a:spcAft>
              <a:buClr>
                <a:schemeClr val="dk1"/>
              </a:buClr>
              <a:buSzPct val="100000"/>
              <a:buFont typeface="Arial"/>
              <a:buChar char="&gt;"/>
              <a:defRPr b="0" i="0" sz="1400" u="none" cap="none" strike="noStrike">
                <a:solidFill>
                  <a:schemeClr val="dk2"/>
                </a:solidFill>
                <a:latin typeface="Ubuntu"/>
                <a:ea typeface="Ubuntu"/>
                <a:cs typeface="Ubuntu"/>
                <a:sym typeface="Ubuntu"/>
              </a:defRPr>
            </a:lvl3pPr>
            <a:lvl4pPr indent="-12700" lvl="3" marL="1600200" marR="0" rtl="0" algn="l">
              <a:lnSpc>
                <a:spcPct val="200000"/>
              </a:lnSpc>
              <a:spcBef>
                <a:spcPts val="400"/>
              </a:spcBef>
              <a:spcAft>
                <a:spcPts val="0"/>
              </a:spcAft>
              <a:buClr>
                <a:schemeClr val="dk1"/>
              </a:buClr>
              <a:buSzPct val="100000"/>
              <a:buFont typeface="Calibri"/>
              <a:buChar char="–"/>
              <a:defRPr b="0" i="0" sz="1400" u="none" cap="none" strike="noStrike">
                <a:solidFill>
                  <a:schemeClr val="dk2"/>
                </a:solidFill>
                <a:latin typeface="Ubuntu"/>
                <a:ea typeface="Ubuntu"/>
                <a:cs typeface="Ubuntu"/>
                <a:sym typeface="Ubuntu"/>
              </a:defRPr>
            </a:lvl4pPr>
            <a:lvl5pPr indent="-12700" lvl="4" marL="2057400" marR="0" rtl="0" algn="l">
              <a:lnSpc>
                <a:spcPct val="200000"/>
              </a:lnSpc>
              <a:spcBef>
                <a:spcPts val="400"/>
              </a:spcBef>
              <a:spcAft>
                <a:spcPts val="0"/>
              </a:spcAft>
              <a:buClr>
                <a:schemeClr val="dk1"/>
              </a:buClr>
              <a:buSzPct val="100000"/>
              <a:buFont typeface="Calibri"/>
              <a:buChar char="»"/>
              <a:defRPr b="0" i="0" sz="1400" u="none" cap="none" strike="noStrike">
                <a:solidFill>
                  <a:schemeClr val="dk2"/>
                </a:solidFill>
                <a:latin typeface="Ubuntu"/>
                <a:ea typeface="Ubuntu"/>
                <a:cs typeface="Ubuntu"/>
                <a:sym typeface="Ubuntu"/>
              </a:defRPr>
            </a:lvl5pPr>
            <a:lvl6pPr indent="-12700" lvl="5" marL="2514600" marR="0" rtl="0" algn="l">
              <a:lnSpc>
                <a:spcPct val="115000"/>
              </a:lnSpc>
              <a:spcBef>
                <a:spcPts val="400"/>
              </a:spcBef>
              <a:spcAft>
                <a:spcPts val="0"/>
              </a:spcAft>
              <a:buClr>
                <a:schemeClr val="dk1"/>
              </a:buClr>
              <a:buSzPct val="100000"/>
              <a:buFont typeface="Arial"/>
              <a:buChar char="»"/>
              <a:defRPr b="0" i="0" sz="1400" u="none" cap="none" strike="noStrike">
                <a:solidFill>
                  <a:schemeClr val="dk2"/>
                </a:solidFill>
                <a:latin typeface="Ubuntu"/>
                <a:ea typeface="Ubuntu"/>
                <a:cs typeface="Ubuntu"/>
                <a:sym typeface="Ubuntu"/>
              </a:defRPr>
            </a:lvl6pPr>
            <a:lvl7pPr indent="-12700" lvl="6" marL="2971800" marR="0" rtl="0" algn="l">
              <a:lnSpc>
                <a:spcPct val="115000"/>
              </a:lnSpc>
              <a:spcBef>
                <a:spcPts val="400"/>
              </a:spcBef>
              <a:spcAft>
                <a:spcPts val="0"/>
              </a:spcAft>
              <a:buClr>
                <a:schemeClr val="dk1"/>
              </a:buClr>
              <a:buSzPct val="100000"/>
              <a:buFont typeface="Arial"/>
              <a:buChar char="»"/>
              <a:defRPr b="0" i="0" sz="1400" u="none" cap="none" strike="noStrike">
                <a:solidFill>
                  <a:schemeClr val="dk2"/>
                </a:solidFill>
                <a:latin typeface="Ubuntu"/>
                <a:ea typeface="Ubuntu"/>
                <a:cs typeface="Ubuntu"/>
                <a:sym typeface="Ubuntu"/>
              </a:defRPr>
            </a:lvl7pPr>
            <a:lvl8pPr indent="-12700" lvl="7" marL="3429000" marR="0" rtl="0" algn="l">
              <a:lnSpc>
                <a:spcPct val="115000"/>
              </a:lnSpc>
              <a:spcBef>
                <a:spcPts val="400"/>
              </a:spcBef>
              <a:spcAft>
                <a:spcPts val="0"/>
              </a:spcAft>
              <a:buClr>
                <a:schemeClr val="dk1"/>
              </a:buClr>
              <a:buSzPct val="100000"/>
              <a:buFont typeface="Arial"/>
              <a:buChar char="»"/>
              <a:defRPr b="0" i="0" sz="1400" u="none" cap="none" strike="noStrike">
                <a:solidFill>
                  <a:schemeClr val="dk2"/>
                </a:solidFill>
                <a:latin typeface="Ubuntu"/>
                <a:ea typeface="Ubuntu"/>
                <a:cs typeface="Ubuntu"/>
                <a:sym typeface="Ubuntu"/>
              </a:defRPr>
            </a:lvl8pPr>
            <a:lvl9pPr indent="-12700" lvl="8" marL="3886200" marR="0" rtl="0" algn="l">
              <a:lnSpc>
                <a:spcPct val="115000"/>
              </a:lnSpc>
              <a:spcBef>
                <a:spcPts val="400"/>
              </a:spcBef>
              <a:spcAft>
                <a:spcPts val="0"/>
              </a:spcAft>
              <a:buClr>
                <a:schemeClr val="dk1"/>
              </a:buClr>
              <a:buSzPct val="100000"/>
              <a:buFont typeface="Arial"/>
              <a:buChar char="»"/>
              <a:defRPr b="0" i="0" sz="1400" u="none" cap="none" strike="noStrike">
                <a:solidFill>
                  <a:schemeClr val="dk2"/>
                </a:solidFill>
                <a:latin typeface="Ubuntu"/>
                <a:ea typeface="Ubuntu"/>
                <a:cs typeface="Ubuntu"/>
                <a:sym typeface="Ubuntu"/>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ndard">
    <p:spTree>
      <p:nvGrpSpPr>
        <p:cNvPr id="387" name="Shape 387"/>
        <p:cNvGrpSpPr/>
        <p:nvPr/>
      </p:nvGrpSpPr>
      <p:grpSpPr>
        <a:xfrm>
          <a:off x="0" y="0"/>
          <a:ext cx="0" cy="0"/>
          <a:chOff x="0" y="0"/>
          <a:chExt cx="0" cy="0"/>
        </a:xfrm>
      </p:grpSpPr>
      <p:pic>
        <p:nvPicPr>
          <p:cNvPr descr="CIT-new-logo.eps [Converted].png" id="388" name="Shape 388"/>
          <p:cNvPicPr preferRelativeResize="0"/>
          <p:nvPr/>
        </p:nvPicPr>
        <p:blipFill rotWithShape="1">
          <a:blip r:embed="rId2">
            <a:alphaModFix/>
          </a:blip>
          <a:srcRect b="0" l="0" r="73269" t="0"/>
          <a:stretch/>
        </p:blipFill>
        <p:spPr>
          <a:xfrm>
            <a:off x="72008" y="42817"/>
            <a:ext cx="537600" cy="370200"/>
          </a:xfrm>
          <a:prstGeom prst="rect">
            <a:avLst/>
          </a:prstGeom>
          <a:noFill/>
          <a:ln>
            <a:noFill/>
          </a:ln>
        </p:spPr>
      </p:pic>
      <p:sp>
        <p:nvSpPr>
          <p:cNvPr id="389" name="Shape 389"/>
          <p:cNvSpPr/>
          <p:nvPr/>
        </p:nvSpPr>
        <p:spPr>
          <a:xfrm>
            <a:off x="0" y="457200"/>
            <a:ext cx="9144000" cy="114300"/>
          </a:xfrm>
          <a:prstGeom prst="rect">
            <a:avLst/>
          </a:prstGeom>
          <a:solidFill>
            <a:srgbClr val="D31145"/>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chemeClr val="lt1"/>
              </a:solidFill>
              <a:latin typeface="Calibri"/>
              <a:ea typeface="Calibri"/>
              <a:cs typeface="Calibri"/>
              <a:sym typeface="Calibri"/>
            </a:endParaRPr>
          </a:p>
        </p:txBody>
      </p:sp>
      <p:sp>
        <p:nvSpPr>
          <p:cNvPr id="390" name="Shape 390"/>
          <p:cNvSpPr txBox="1"/>
          <p:nvPr>
            <p:ph idx="1" type="body"/>
          </p:nvPr>
        </p:nvSpPr>
        <p:spPr>
          <a:xfrm>
            <a:off x="990600" y="57150"/>
            <a:ext cx="8153400" cy="400200"/>
          </a:xfrm>
          <a:prstGeom prst="rect">
            <a:avLst/>
          </a:prstGeom>
          <a:noFill/>
          <a:ln>
            <a:noFill/>
          </a:ln>
        </p:spPr>
        <p:txBody>
          <a:bodyPr anchorCtr="0" anchor="t" bIns="91425" lIns="91425" rIns="91425" tIns="91425"/>
          <a:lstStyle>
            <a:lvl1pPr indent="0" lvl="0" marL="0" marR="0" rtl="0" algn="r">
              <a:lnSpc>
                <a:spcPct val="115000"/>
              </a:lnSpc>
              <a:spcBef>
                <a:spcPts val="0"/>
              </a:spcBef>
              <a:spcAft>
                <a:spcPts val="1600"/>
              </a:spcAft>
              <a:buClr>
                <a:srgbClr val="C00000"/>
              </a:buClr>
              <a:buFont typeface="Arial"/>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91" name="Shape 391"/>
          <p:cNvSpPr txBox="1"/>
          <p:nvPr>
            <p:ph idx="2" type="body"/>
          </p:nvPr>
        </p:nvSpPr>
        <p:spPr>
          <a:xfrm>
            <a:off x="228600" y="742950"/>
            <a:ext cx="8610600" cy="42861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rgbClr val="3F3F3F"/>
              </a:buClr>
              <a:buFont typeface="Arial"/>
              <a:buNone/>
              <a:defRPr b="0" i="0" sz="1800" u="none" cap="none" strike="noStrike">
                <a:solidFill>
                  <a:schemeClr val="dk2"/>
                </a:solidFill>
                <a:latin typeface="Ubuntu"/>
                <a:ea typeface="Ubuntu"/>
                <a:cs typeface="Ubuntu"/>
                <a:sym typeface="Ubuntu"/>
              </a:defRPr>
            </a:lvl1pPr>
            <a:lvl2pPr indent="88900" lvl="1" marL="457200" marR="0" rtl="0" algn="l">
              <a:lnSpc>
                <a:spcPct val="115000"/>
              </a:lnSpc>
              <a:spcBef>
                <a:spcPts val="0"/>
              </a:spcBef>
              <a:spcAft>
                <a:spcPts val="1600"/>
              </a:spcAft>
              <a:buClr>
                <a:srgbClr val="3F3F3F"/>
              </a:buClr>
              <a:buSzPct val="100000"/>
              <a:buFont typeface="Arial"/>
              <a:buChar char="•"/>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tandard 1">
    <p:bg>
      <p:bgPr>
        <a:solidFill>
          <a:srgbClr val="DADADA"/>
        </a:solidFill>
      </p:bgPr>
    </p:bg>
    <p:spTree>
      <p:nvGrpSpPr>
        <p:cNvPr id="392" name="Shape 392"/>
        <p:cNvGrpSpPr/>
        <p:nvPr/>
      </p:nvGrpSpPr>
      <p:grpSpPr>
        <a:xfrm>
          <a:off x="0" y="0"/>
          <a:ext cx="0" cy="0"/>
          <a:chOff x="0" y="0"/>
          <a:chExt cx="0" cy="0"/>
        </a:xfrm>
      </p:grpSpPr>
      <p:sp>
        <p:nvSpPr>
          <p:cNvPr id="393" name="Shape 393"/>
          <p:cNvSpPr txBox="1"/>
          <p:nvPr>
            <p:ph idx="1" type="body"/>
          </p:nvPr>
        </p:nvSpPr>
        <p:spPr>
          <a:xfrm>
            <a:off x="228600" y="742950"/>
            <a:ext cx="8610600" cy="4286100"/>
          </a:xfrm>
          <a:prstGeom prst="rect">
            <a:avLst/>
          </a:prstGeom>
          <a:noFill/>
          <a:ln>
            <a:noFill/>
          </a:ln>
        </p:spPr>
        <p:txBody>
          <a:bodyPr anchorCtr="0" anchor="t" bIns="91425" lIns="91425" rIns="91425" tIns="91425"/>
          <a:lstStyle>
            <a:lvl1pPr indent="0" lvl="0" marL="0" marR="0" rtl="0" algn="l">
              <a:lnSpc>
                <a:spcPct val="150000"/>
              </a:lnSpc>
              <a:spcBef>
                <a:spcPts val="0"/>
              </a:spcBef>
              <a:spcAft>
                <a:spcPts val="1600"/>
              </a:spcAft>
              <a:buClr>
                <a:srgbClr val="3F3F3F"/>
              </a:buClr>
              <a:buFont typeface="Arial"/>
              <a:buNone/>
              <a:defRPr b="0" i="0" sz="1800" u="none" cap="none" strike="noStrike">
                <a:solidFill>
                  <a:srgbClr val="3F3F3F"/>
                </a:solidFill>
                <a:latin typeface="Arial"/>
                <a:ea typeface="Arial"/>
                <a:cs typeface="Arial"/>
                <a:sym typeface="Arial"/>
              </a:defRPr>
            </a:lvl1pPr>
            <a:lvl2pPr indent="88900" lvl="1" marL="457200" marR="0" rtl="0" algn="l">
              <a:lnSpc>
                <a:spcPct val="150000"/>
              </a:lnSpc>
              <a:spcBef>
                <a:spcPts val="0"/>
              </a:spcBef>
              <a:spcAft>
                <a:spcPts val="1600"/>
              </a:spcAft>
              <a:buClr>
                <a:srgbClr val="3F3F3F"/>
              </a:buClr>
              <a:buSzPct val="100000"/>
              <a:buFont typeface="Arial"/>
              <a:buChar char="•"/>
              <a:defRPr b="0" i="0" sz="1400" u="none" cap="none" strike="noStrike">
                <a:solidFill>
                  <a:srgbClr val="3F3F3F"/>
                </a:solidFill>
                <a:latin typeface="Arial"/>
                <a:ea typeface="Arial"/>
                <a:cs typeface="Arial"/>
                <a:sym typeface="Arial"/>
              </a:defRPr>
            </a:lvl2pPr>
            <a:lvl3pPr indent="0" lvl="2" marL="914400" marR="0" rtl="0" algn="l">
              <a:lnSpc>
                <a:spcPct val="150000"/>
              </a:lnSpc>
              <a:spcBef>
                <a:spcPts val="0"/>
              </a:spcBef>
              <a:spcAft>
                <a:spcPts val="1600"/>
              </a:spcAft>
              <a:buClr>
                <a:schemeClr val="dk2"/>
              </a:buClr>
              <a:buFont typeface="Ubuntu"/>
              <a:buNone/>
              <a:defRPr b="0" i="0" sz="2600" u="none" cap="none" strike="noStrike">
                <a:solidFill>
                  <a:srgbClr val="3F3F3F"/>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6pPr>
            <a:lvl7pPr indent="0" lvl="6" marL="27432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7pPr>
            <a:lvl8pPr indent="0" lvl="7" marL="32004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8pPr>
            <a:lvl9pPr indent="0" lvl="8" marL="36576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9pPr>
          </a:lstStyle>
          <a:p/>
        </p:txBody>
      </p:sp>
      <p:pic>
        <p:nvPicPr>
          <p:cNvPr descr="CIT-new-logo.eps [Converted].png" id="394" name="Shape 394"/>
          <p:cNvPicPr preferRelativeResize="0"/>
          <p:nvPr/>
        </p:nvPicPr>
        <p:blipFill rotWithShape="1">
          <a:blip r:embed="rId2">
            <a:alphaModFix/>
          </a:blip>
          <a:srcRect b="0" l="0" r="0" t="0"/>
          <a:stretch/>
        </p:blipFill>
        <p:spPr>
          <a:xfrm>
            <a:off x="76197" y="42067"/>
            <a:ext cx="1945200" cy="3579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1_Standard">
    <p:bg>
      <p:bgPr>
        <a:solidFill>
          <a:srgbClr val="D9D2BC"/>
        </a:solidFill>
      </p:bgPr>
    </p:bg>
    <p:spTree>
      <p:nvGrpSpPr>
        <p:cNvPr id="395" name="Shape 395"/>
        <p:cNvGrpSpPr/>
        <p:nvPr/>
      </p:nvGrpSpPr>
      <p:grpSpPr>
        <a:xfrm>
          <a:off x="0" y="0"/>
          <a:ext cx="0" cy="0"/>
          <a:chOff x="0" y="0"/>
          <a:chExt cx="0" cy="0"/>
        </a:xfrm>
      </p:grpSpPr>
      <p:sp>
        <p:nvSpPr>
          <p:cNvPr id="396" name="Shape 396"/>
          <p:cNvSpPr txBox="1"/>
          <p:nvPr>
            <p:ph idx="1" type="body"/>
          </p:nvPr>
        </p:nvSpPr>
        <p:spPr>
          <a:xfrm>
            <a:off x="228600" y="742950"/>
            <a:ext cx="8610600" cy="4286100"/>
          </a:xfrm>
          <a:prstGeom prst="rect">
            <a:avLst/>
          </a:prstGeom>
          <a:noFill/>
          <a:ln>
            <a:noFill/>
          </a:ln>
        </p:spPr>
        <p:txBody>
          <a:bodyPr anchorCtr="0" anchor="t" bIns="91425" lIns="91425" rIns="91425" tIns="91425"/>
          <a:lstStyle>
            <a:lvl1pPr indent="0" lvl="0" marL="0" marR="0" rtl="0" algn="l">
              <a:lnSpc>
                <a:spcPct val="150000"/>
              </a:lnSpc>
              <a:spcBef>
                <a:spcPts val="0"/>
              </a:spcBef>
              <a:spcAft>
                <a:spcPts val="1600"/>
              </a:spcAft>
              <a:buClr>
                <a:srgbClr val="0C0C0C"/>
              </a:buClr>
              <a:buFont typeface="Arial"/>
              <a:buNone/>
              <a:defRPr b="0" i="0" sz="1800" u="none" cap="none" strike="noStrike">
                <a:solidFill>
                  <a:srgbClr val="0C0C0C"/>
                </a:solidFill>
                <a:latin typeface="Arial"/>
                <a:ea typeface="Arial"/>
                <a:cs typeface="Arial"/>
                <a:sym typeface="Arial"/>
              </a:defRPr>
            </a:lvl1pPr>
            <a:lvl2pPr indent="88900" lvl="1" marL="457200" marR="0" rtl="0" algn="l">
              <a:lnSpc>
                <a:spcPct val="150000"/>
              </a:lnSpc>
              <a:spcBef>
                <a:spcPts val="0"/>
              </a:spcBef>
              <a:spcAft>
                <a:spcPts val="1600"/>
              </a:spcAft>
              <a:buClr>
                <a:srgbClr val="0C0C0C"/>
              </a:buClr>
              <a:buSzPct val="100000"/>
              <a:buFont typeface="Arial"/>
              <a:buChar char="•"/>
              <a:defRPr b="0" i="0" sz="1400" u="none" cap="none" strike="noStrike">
                <a:solidFill>
                  <a:srgbClr val="0C0C0C"/>
                </a:solidFill>
                <a:latin typeface="Arial"/>
                <a:ea typeface="Arial"/>
                <a:cs typeface="Arial"/>
                <a:sym typeface="Arial"/>
              </a:defRPr>
            </a:lvl2pPr>
            <a:lvl3pPr indent="0" lvl="2" marL="914400" marR="0" rtl="0" algn="l">
              <a:lnSpc>
                <a:spcPct val="150000"/>
              </a:lnSpc>
              <a:spcBef>
                <a:spcPts val="0"/>
              </a:spcBef>
              <a:spcAft>
                <a:spcPts val="1600"/>
              </a:spcAft>
              <a:buClr>
                <a:schemeClr val="dk2"/>
              </a:buClr>
              <a:buFont typeface="Ubuntu"/>
              <a:buNone/>
              <a:defRPr b="0" i="0" sz="2600" u="none" cap="none" strike="noStrike">
                <a:solidFill>
                  <a:srgbClr val="0C0C0C"/>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6pPr>
            <a:lvl7pPr indent="0" lvl="6" marL="27432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7pPr>
            <a:lvl8pPr indent="0" lvl="7" marL="32004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8pPr>
            <a:lvl9pPr indent="0" lvl="8" marL="36576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9pPr>
          </a:lstStyle>
          <a:p/>
        </p:txBody>
      </p:sp>
      <p:pic>
        <p:nvPicPr>
          <p:cNvPr descr="CIT-new-logo.eps [Converted].png" id="397" name="Shape 397"/>
          <p:cNvPicPr preferRelativeResize="0"/>
          <p:nvPr/>
        </p:nvPicPr>
        <p:blipFill rotWithShape="1">
          <a:blip r:embed="rId2">
            <a:alphaModFix/>
          </a:blip>
          <a:srcRect b="0" l="0" r="0" t="0"/>
          <a:stretch/>
        </p:blipFill>
        <p:spPr>
          <a:xfrm>
            <a:off x="76197" y="42067"/>
            <a:ext cx="1945200" cy="357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bg>
      <p:bgPr>
        <a:solidFill>
          <a:schemeClr val="dk1"/>
        </a:solidFill>
      </p:bgPr>
    </p:bg>
    <p:spTree>
      <p:nvGrpSpPr>
        <p:cNvPr id="41" name="Shape 41"/>
        <p:cNvGrpSpPr/>
        <p:nvPr/>
      </p:nvGrpSpPr>
      <p:grpSpPr>
        <a:xfrm>
          <a:off x="0" y="0"/>
          <a:ext cx="0" cy="0"/>
          <a:chOff x="0" y="0"/>
          <a:chExt cx="0" cy="0"/>
        </a:xfrm>
      </p:grpSpPr>
      <p:sp>
        <p:nvSpPr>
          <p:cNvPr id="42" name="Shape 42"/>
          <p:cNvSpPr/>
          <p:nvPr/>
        </p:nvSpPr>
        <p:spPr>
          <a:xfrm>
            <a:off x="4572000" y="175"/>
            <a:ext cx="4572000" cy="5143499"/>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43" name="Shape 43"/>
          <p:cNvCxnSpPr/>
          <p:nvPr/>
        </p:nvCxnSpPr>
        <p:spPr>
          <a:xfrm>
            <a:off x="5029675" y="4495500"/>
            <a:ext cx="577199" cy="0"/>
          </a:xfrm>
          <a:prstGeom prst="straightConnector1">
            <a:avLst/>
          </a:prstGeom>
          <a:noFill/>
          <a:ln cap="flat" cmpd="sng" w="19050">
            <a:solidFill>
              <a:schemeClr val="dk1"/>
            </a:solidFill>
            <a:prstDash val="lgDash"/>
            <a:round/>
            <a:headEnd len="med" w="med" type="none"/>
            <a:tailEnd len="med" w="med" type="none"/>
          </a:ln>
        </p:spPr>
      </p:cxnSp>
      <p:sp>
        <p:nvSpPr>
          <p:cNvPr id="44" name="Shape 44"/>
          <p:cNvSpPr txBox="1"/>
          <p:nvPr>
            <p:ph type="title"/>
          </p:nvPr>
        </p:nvSpPr>
        <p:spPr>
          <a:xfrm>
            <a:off x="265500" y="1078750"/>
            <a:ext cx="4045199" cy="1789200"/>
          </a:xfrm>
          <a:prstGeom prst="rect">
            <a:avLst/>
          </a:prstGeom>
        </p:spPr>
        <p:txBody>
          <a:bodyPr anchorCtr="0" anchor="b" bIns="91425" lIns="91425" rIns="91425" tIns="91425"/>
          <a:lstStyle>
            <a:lvl1pPr lvl="0" algn="ctr">
              <a:spcBef>
                <a:spcPts val="0"/>
              </a:spcBef>
              <a:buClr>
                <a:schemeClr val="lt1"/>
              </a:buClr>
              <a:buSzPct val="100000"/>
              <a:defRPr sz="4600">
                <a:solidFill>
                  <a:schemeClr val="lt1"/>
                </a:solidFill>
              </a:defRPr>
            </a:lvl1pPr>
            <a:lvl2pPr lvl="1" algn="ctr">
              <a:spcBef>
                <a:spcPts val="0"/>
              </a:spcBef>
              <a:buClr>
                <a:schemeClr val="lt1"/>
              </a:buClr>
              <a:buSzPct val="100000"/>
              <a:defRPr sz="4600">
                <a:solidFill>
                  <a:schemeClr val="lt1"/>
                </a:solidFill>
              </a:defRPr>
            </a:lvl2pPr>
            <a:lvl3pPr lvl="2" algn="ctr">
              <a:spcBef>
                <a:spcPts val="0"/>
              </a:spcBef>
              <a:buClr>
                <a:schemeClr val="lt1"/>
              </a:buClr>
              <a:buSzPct val="100000"/>
              <a:defRPr sz="4600">
                <a:solidFill>
                  <a:schemeClr val="lt1"/>
                </a:solidFill>
              </a:defRPr>
            </a:lvl3pPr>
            <a:lvl4pPr lvl="3" algn="ctr">
              <a:spcBef>
                <a:spcPts val="0"/>
              </a:spcBef>
              <a:buClr>
                <a:schemeClr val="lt1"/>
              </a:buClr>
              <a:buSzPct val="100000"/>
              <a:defRPr sz="4600">
                <a:solidFill>
                  <a:schemeClr val="lt1"/>
                </a:solidFill>
              </a:defRPr>
            </a:lvl4pPr>
            <a:lvl5pPr lvl="4" algn="ctr">
              <a:spcBef>
                <a:spcPts val="0"/>
              </a:spcBef>
              <a:buClr>
                <a:schemeClr val="lt1"/>
              </a:buClr>
              <a:buSzPct val="100000"/>
              <a:defRPr sz="4600">
                <a:solidFill>
                  <a:schemeClr val="lt1"/>
                </a:solidFill>
              </a:defRPr>
            </a:lvl5pPr>
            <a:lvl6pPr lvl="5" algn="ctr">
              <a:spcBef>
                <a:spcPts val="0"/>
              </a:spcBef>
              <a:buClr>
                <a:schemeClr val="lt1"/>
              </a:buClr>
              <a:buSzPct val="100000"/>
              <a:defRPr sz="4600">
                <a:solidFill>
                  <a:schemeClr val="lt1"/>
                </a:solidFill>
              </a:defRPr>
            </a:lvl6pPr>
            <a:lvl7pPr lvl="6" algn="ctr">
              <a:spcBef>
                <a:spcPts val="0"/>
              </a:spcBef>
              <a:buClr>
                <a:schemeClr val="lt1"/>
              </a:buClr>
              <a:buSzPct val="100000"/>
              <a:defRPr sz="4600">
                <a:solidFill>
                  <a:schemeClr val="lt1"/>
                </a:solidFill>
              </a:defRPr>
            </a:lvl7pPr>
            <a:lvl8pPr lvl="7" algn="ctr">
              <a:spcBef>
                <a:spcPts val="0"/>
              </a:spcBef>
              <a:buClr>
                <a:schemeClr val="lt1"/>
              </a:buClr>
              <a:buSzPct val="100000"/>
              <a:defRPr sz="4600">
                <a:solidFill>
                  <a:schemeClr val="lt1"/>
                </a:solidFill>
              </a:defRPr>
            </a:lvl8pPr>
            <a:lvl9pPr lvl="8" algn="ctr">
              <a:spcBef>
                <a:spcPts val="0"/>
              </a:spcBef>
              <a:buClr>
                <a:schemeClr val="lt1"/>
              </a:buClr>
              <a:buSzPct val="100000"/>
              <a:defRPr sz="4600">
                <a:solidFill>
                  <a:schemeClr val="lt1"/>
                </a:solidFill>
              </a:defRPr>
            </a:lvl9pPr>
          </a:lstStyle>
          <a:p/>
        </p:txBody>
      </p:sp>
      <p:sp>
        <p:nvSpPr>
          <p:cNvPr id="45" name="Shape 45"/>
          <p:cNvSpPr txBox="1"/>
          <p:nvPr>
            <p:ph idx="1" type="subTitle"/>
          </p:nvPr>
        </p:nvSpPr>
        <p:spPr>
          <a:xfrm>
            <a:off x="265500" y="2921400"/>
            <a:ext cx="4045199" cy="1345500"/>
          </a:xfrm>
          <a:prstGeom prst="rect">
            <a:avLst/>
          </a:prstGeom>
        </p:spPr>
        <p:txBody>
          <a:bodyPr anchorCtr="0" anchor="t" bIns="91425" lIns="91425" rIns="91425" tIns="91425"/>
          <a:lstStyle>
            <a:lvl1pPr lvl="0" algn="ctr">
              <a:lnSpc>
                <a:spcPct val="100000"/>
              </a:lnSpc>
              <a:spcBef>
                <a:spcPts val="0"/>
              </a:spcBef>
              <a:spcAft>
                <a:spcPts val="0"/>
              </a:spcAft>
              <a:buClr>
                <a:schemeClr val="lt1"/>
              </a:buClr>
              <a:buSzPct val="100000"/>
              <a:buNone/>
              <a:defRPr sz="1900">
                <a:solidFill>
                  <a:schemeClr val="lt1"/>
                </a:solidFill>
              </a:defRPr>
            </a:lvl1pPr>
            <a:lvl2pPr lvl="1" algn="ctr">
              <a:lnSpc>
                <a:spcPct val="100000"/>
              </a:lnSpc>
              <a:spcBef>
                <a:spcPts val="0"/>
              </a:spcBef>
              <a:spcAft>
                <a:spcPts val="0"/>
              </a:spcAft>
              <a:buClr>
                <a:schemeClr val="lt1"/>
              </a:buClr>
              <a:buSzPct val="100000"/>
              <a:buNone/>
              <a:defRPr sz="1900">
                <a:solidFill>
                  <a:schemeClr val="lt1"/>
                </a:solidFill>
              </a:defRPr>
            </a:lvl2pPr>
            <a:lvl3pPr lvl="2" algn="ctr">
              <a:lnSpc>
                <a:spcPct val="100000"/>
              </a:lnSpc>
              <a:spcBef>
                <a:spcPts val="0"/>
              </a:spcBef>
              <a:spcAft>
                <a:spcPts val="0"/>
              </a:spcAft>
              <a:buClr>
                <a:schemeClr val="lt1"/>
              </a:buClr>
              <a:buSzPct val="100000"/>
              <a:buNone/>
              <a:defRPr sz="1900">
                <a:solidFill>
                  <a:schemeClr val="lt1"/>
                </a:solidFill>
              </a:defRPr>
            </a:lvl3pPr>
            <a:lvl4pPr lvl="3" algn="ctr">
              <a:lnSpc>
                <a:spcPct val="100000"/>
              </a:lnSpc>
              <a:spcBef>
                <a:spcPts val="0"/>
              </a:spcBef>
              <a:spcAft>
                <a:spcPts val="0"/>
              </a:spcAft>
              <a:buClr>
                <a:schemeClr val="lt1"/>
              </a:buClr>
              <a:buSzPct val="100000"/>
              <a:buNone/>
              <a:defRPr sz="1900">
                <a:solidFill>
                  <a:schemeClr val="lt1"/>
                </a:solidFill>
              </a:defRPr>
            </a:lvl4pPr>
            <a:lvl5pPr lvl="4" algn="ctr">
              <a:lnSpc>
                <a:spcPct val="100000"/>
              </a:lnSpc>
              <a:spcBef>
                <a:spcPts val="0"/>
              </a:spcBef>
              <a:spcAft>
                <a:spcPts val="0"/>
              </a:spcAft>
              <a:buClr>
                <a:schemeClr val="lt1"/>
              </a:buClr>
              <a:buSzPct val="100000"/>
              <a:buNone/>
              <a:defRPr sz="1900">
                <a:solidFill>
                  <a:schemeClr val="lt1"/>
                </a:solidFill>
              </a:defRPr>
            </a:lvl5pPr>
            <a:lvl6pPr lvl="5" algn="ctr">
              <a:lnSpc>
                <a:spcPct val="100000"/>
              </a:lnSpc>
              <a:spcBef>
                <a:spcPts val="0"/>
              </a:spcBef>
              <a:spcAft>
                <a:spcPts val="0"/>
              </a:spcAft>
              <a:buClr>
                <a:schemeClr val="lt1"/>
              </a:buClr>
              <a:buSzPct val="100000"/>
              <a:buNone/>
              <a:defRPr sz="1900">
                <a:solidFill>
                  <a:schemeClr val="lt1"/>
                </a:solidFill>
              </a:defRPr>
            </a:lvl6pPr>
            <a:lvl7pPr lvl="6" algn="ctr">
              <a:lnSpc>
                <a:spcPct val="100000"/>
              </a:lnSpc>
              <a:spcBef>
                <a:spcPts val="0"/>
              </a:spcBef>
              <a:spcAft>
                <a:spcPts val="0"/>
              </a:spcAft>
              <a:buClr>
                <a:schemeClr val="lt1"/>
              </a:buClr>
              <a:buSzPct val="100000"/>
              <a:buNone/>
              <a:defRPr sz="1900">
                <a:solidFill>
                  <a:schemeClr val="lt1"/>
                </a:solidFill>
              </a:defRPr>
            </a:lvl7pPr>
            <a:lvl8pPr lvl="7" algn="ctr">
              <a:lnSpc>
                <a:spcPct val="100000"/>
              </a:lnSpc>
              <a:spcBef>
                <a:spcPts val="0"/>
              </a:spcBef>
              <a:spcAft>
                <a:spcPts val="0"/>
              </a:spcAft>
              <a:buClr>
                <a:schemeClr val="lt1"/>
              </a:buClr>
              <a:buSzPct val="100000"/>
              <a:buNone/>
              <a:defRPr sz="1900">
                <a:solidFill>
                  <a:schemeClr val="lt1"/>
                </a:solidFill>
              </a:defRPr>
            </a:lvl8pPr>
            <a:lvl9pPr lvl="8" algn="ctr">
              <a:lnSpc>
                <a:spcPct val="100000"/>
              </a:lnSpc>
              <a:spcBef>
                <a:spcPts val="0"/>
              </a:spcBef>
              <a:spcAft>
                <a:spcPts val="0"/>
              </a:spcAft>
              <a:buClr>
                <a:schemeClr val="lt1"/>
              </a:buClr>
              <a:buSzPct val="100000"/>
              <a:buNone/>
              <a:defRPr sz="1900">
                <a:solidFill>
                  <a:schemeClr val="lt1"/>
                </a:solidFill>
              </a:defRPr>
            </a:lvl9pPr>
          </a:lstStyle>
          <a:p/>
        </p:txBody>
      </p:sp>
      <p:sp>
        <p:nvSpPr>
          <p:cNvPr id="46" name="Shape 46"/>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GB"/>
              <a:t>‹#›</a:t>
            </a:fld>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p:spTree>
      <p:nvGrpSpPr>
        <p:cNvPr id="398" name="Shape 398"/>
        <p:cNvGrpSpPr/>
        <p:nvPr/>
      </p:nvGrpSpPr>
      <p:grpSpPr>
        <a:xfrm>
          <a:off x="0" y="0"/>
          <a:ext cx="0" cy="0"/>
          <a:chOff x="0" y="0"/>
          <a:chExt cx="0" cy="0"/>
        </a:xfrm>
      </p:grpSpPr>
      <p:sp>
        <p:nvSpPr>
          <p:cNvPr id="399" name="Shape 399"/>
          <p:cNvSpPr txBox="1"/>
          <p:nvPr>
            <p:ph idx="1" type="body"/>
          </p:nvPr>
        </p:nvSpPr>
        <p:spPr>
          <a:xfrm>
            <a:off x="228600" y="4400550"/>
            <a:ext cx="8610600" cy="628500"/>
          </a:xfrm>
          <a:prstGeom prst="rect">
            <a:avLst/>
          </a:prstGeom>
          <a:noFill/>
          <a:ln>
            <a:noFill/>
          </a:ln>
        </p:spPr>
        <p:txBody>
          <a:bodyPr anchorCtr="0" anchor="t" bIns="91425" lIns="91425" rIns="91425" tIns="91425"/>
          <a:lstStyle>
            <a:lvl1pPr indent="0" lvl="0" marL="0" marR="0" rtl="0" algn="ctr">
              <a:lnSpc>
                <a:spcPct val="150000"/>
              </a:lnSpc>
              <a:spcBef>
                <a:spcPts val="0"/>
              </a:spcBef>
              <a:spcAft>
                <a:spcPts val="1600"/>
              </a:spcAft>
              <a:buClr>
                <a:schemeClr val="dk1"/>
              </a:buClr>
              <a:buFont typeface="Arial"/>
              <a:buNone/>
              <a:defRPr b="0" i="0" sz="1800" u="none" cap="none" strike="noStrike">
                <a:solidFill>
                  <a:schemeClr val="dk1"/>
                </a:solidFill>
                <a:latin typeface="Arial"/>
                <a:ea typeface="Arial"/>
                <a:cs typeface="Arial"/>
                <a:sym typeface="Arial"/>
              </a:defRPr>
            </a:lvl1pPr>
            <a:lvl2pPr indent="88900" lvl="1" marL="457200" marR="0" rtl="0" algn="l">
              <a:lnSpc>
                <a:spcPct val="150000"/>
              </a:lnSpc>
              <a:spcBef>
                <a:spcPts val="0"/>
              </a:spcBef>
              <a:spcAft>
                <a:spcPts val="1600"/>
              </a:spcAft>
              <a:buClr>
                <a:srgbClr val="0C0C0C"/>
              </a:buClr>
              <a:buSzPct val="100000"/>
              <a:buFont typeface="Arial"/>
              <a:buChar char="•"/>
              <a:defRPr b="0" i="0" sz="1400" u="none" cap="none" strike="noStrike">
                <a:solidFill>
                  <a:srgbClr val="0C0C0C"/>
                </a:solidFill>
                <a:latin typeface="Arial"/>
                <a:ea typeface="Arial"/>
                <a:cs typeface="Arial"/>
                <a:sym typeface="Arial"/>
              </a:defRPr>
            </a:lvl2pPr>
            <a:lvl3pPr indent="0" lvl="2" marL="914400" marR="0" rtl="0" algn="l">
              <a:lnSpc>
                <a:spcPct val="150000"/>
              </a:lnSpc>
              <a:spcBef>
                <a:spcPts val="0"/>
              </a:spcBef>
              <a:spcAft>
                <a:spcPts val="1600"/>
              </a:spcAft>
              <a:buClr>
                <a:schemeClr val="dk2"/>
              </a:buClr>
              <a:buFont typeface="Ubuntu"/>
              <a:buNone/>
              <a:defRPr b="0" i="0" sz="2600" u="none" cap="none" strike="noStrike">
                <a:solidFill>
                  <a:srgbClr val="0C0C0C"/>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6pPr>
            <a:lvl7pPr indent="0" lvl="6" marL="27432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7pPr>
            <a:lvl8pPr indent="0" lvl="7" marL="32004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8pPr>
            <a:lvl9pPr indent="0" lvl="8" marL="3657600" marR="0" rtl="0" algn="l">
              <a:lnSpc>
                <a:spcPct val="115000"/>
              </a:lnSpc>
              <a:spcBef>
                <a:spcPts val="0"/>
              </a:spcBef>
              <a:spcAft>
                <a:spcPts val="1600"/>
              </a:spcAft>
              <a:buClr>
                <a:schemeClr val="dk2"/>
              </a:buClr>
              <a:buFont typeface="Ubuntu"/>
              <a:buNone/>
              <a:defRPr b="0" i="0" sz="2000" u="none" cap="none" strike="noStrike">
                <a:solidFill>
                  <a:schemeClr val="dk1"/>
                </a:solidFill>
                <a:latin typeface="Calibri"/>
                <a:ea typeface="Calibri"/>
                <a:cs typeface="Calibri"/>
                <a:sym typeface="Calibri"/>
              </a:defRPr>
            </a:lvl9pPr>
          </a:lstStyle>
          <a:p/>
        </p:txBody>
      </p:sp>
      <p:pic>
        <p:nvPicPr>
          <p:cNvPr descr="CIT-new-logo.eps [Converted].png" id="400" name="Shape 400"/>
          <p:cNvPicPr preferRelativeResize="0"/>
          <p:nvPr/>
        </p:nvPicPr>
        <p:blipFill rotWithShape="1">
          <a:blip r:embed="rId2">
            <a:alphaModFix/>
          </a:blip>
          <a:srcRect b="0" l="0" r="0" t="0"/>
          <a:stretch/>
        </p:blipFill>
        <p:spPr>
          <a:xfrm>
            <a:off x="7086600" y="42067"/>
            <a:ext cx="1945200" cy="3579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02" name="Shape 40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1">
    <p:bg>
      <p:bgPr>
        <a:solidFill>
          <a:schemeClr val="dk1"/>
        </a:solidFill>
      </p:bgPr>
    </p:bg>
    <p:spTree>
      <p:nvGrpSpPr>
        <p:cNvPr id="48" name="Shape 48"/>
        <p:cNvGrpSpPr/>
        <p:nvPr/>
      </p:nvGrpSpPr>
      <p:grpSpPr>
        <a:xfrm>
          <a:off x="0" y="0"/>
          <a:ext cx="0" cy="0"/>
          <a:chOff x="0" y="0"/>
          <a:chExt cx="0" cy="0"/>
        </a:xfrm>
      </p:grpSpPr>
      <p:sp>
        <p:nvSpPr>
          <p:cNvPr id="49" name="Shape 49"/>
          <p:cNvSpPr/>
          <p:nvPr/>
        </p:nvSpPr>
        <p:spPr>
          <a:xfrm>
            <a:off x="0" y="175"/>
            <a:ext cx="4572000" cy="5143499"/>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0" name="Shape 50"/>
          <p:cNvSpPr txBox="1"/>
          <p:nvPr>
            <p:ph idx="1" type="body"/>
          </p:nvPr>
        </p:nvSpPr>
        <p:spPr>
          <a:xfrm>
            <a:off x="264350" y="743700"/>
            <a:ext cx="3837000" cy="36756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cxnSp>
        <p:nvCxnSpPr>
          <p:cNvPr id="51" name="Shape 51"/>
          <p:cNvCxnSpPr/>
          <p:nvPr/>
        </p:nvCxnSpPr>
        <p:spPr>
          <a:xfrm>
            <a:off x="5029675" y="4495500"/>
            <a:ext cx="577199" cy="0"/>
          </a:xfrm>
          <a:prstGeom prst="straightConnector1">
            <a:avLst/>
          </a:prstGeom>
          <a:noFill/>
          <a:ln cap="flat" cmpd="sng" w="19050">
            <a:solidFill>
              <a:schemeClr val="dk1"/>
            </a:solidFill>
            <a:prstDash val="lgDash"/>
            <a:round/>
            <a:headEnd len="med" w="med" type="none"/>
            <a:tailEnd len="med" w="med" type="none"/>
          </a:ln>
        </p:spPr>
      </p:cxnSp>
      <p:sp>
        <p:nvSpPr>
          <p:cNvPr id="52" name="Shape 52"/>
          <p:cNvSpPr txBox="1"/>
          <p:nvPr>
            <p:ph type="title"/>
          </p:nvPr>
        </p:nvSpPr>
        <p:spPr>
          <a:xfrm>
            <a:off x="4939500" y="1078750"/>
            <a:ext cx="4045199" cy="1789200"/>
          </a:xfrm>
          <a:prstGeom prst="rect">
            <a:avLst/>
          </a:prstGeom>
        </p:spPr>
        <p:txBody>
          <a:bodyPr anchorCtr="0" anchor="b" bIns="91425" lIns="91425" rIns="91425" tIns="91425"/>
          <a:lstStyle>
            <a:lvl1pPr lvl="0" rtl="0" algn="ctr">
              <a:spcBef>
                <a:spcPts val="0"/>
              </a:spcBef>
              <a:buClr>
                <a:schemeClr val="lt1"/>
              </a:buClr>
              <a:buSzPct val="100000"/>
              <a:defRPr sz="4600">
                <a:solidFill>
                  <a:schemeClr val="lt1"/>
                </a:solidFill>
              </a:defRPr>
            </a:lvl1pPr>
            <a:lvl2pPr lvl="1" rtl="0" algn="ctr">
              <a:spcBef>
                <a:spcPts val="0"/>
              </a:spcBef>
              <a:buClr>
                <a:schemeClr val="lt1"/>
              </a:buClr>
              <a:buSzPct val="100000"/>
              <a:defRPr sz="4600">
                <a:solidFill>
                  <a:schemeClr val="lt1"/>
                </a:solidFill>
              </a:defRPr>
            </a:lvl2pPr>
            <a:lvl3pPr lvl="2" rtl="0" algn="ctr">
              <a:spcBef>
                <a:spcPts val="0"/>
              </a:spcBef>
              <a:buClr>
                <a:schemeClr val="lt1"/>
              </a:buClr>
              <a:buSzPct val="100000"/>
              <a:defRPr sz="4600">
                <a:solidFill>
                  <a:schemeClr val="lt1"/>
                </a:solidFill>
              </a:defRPr>
            </a:lvl3pPr>
            <a:lvl4pPr lvl="3" rtl="0" algn="ctr">
              <a:spcBef>
                <a:spcPts val="0"/>
              </a:spcBef>
              <a:buClr>
                <a:schemeClr val="lt1"/>
              </a:buClr>
              <a:buSzPct val="100000"/>
              <a:defRPr sz="4600">
                <a:solidFill>
                  <a:schemeClr val="lt1"/>
                </a:solidFill>
              </a:defRPr>
            </a:lvl4pPr>
            <a:lvl5pPr lvl="4" rtl="0" algn="ctr">
              <a:spcBef>
                <a:spcPts val="0"/>
              </a:spcBef>
              <a:buClr>
                <a:schemeClr val="lt1"/>
              </a:buClr>
              <a:buSzPct val="100000"/>
              <a:defRPr sz="4600">
                <a:solidFill>
                  <a:schemeClr val="lt1"/>
                </a:solidFill>
              </a:defRPr>
            </a:lvl5pPr>
            <a:lvl6pPr lvl="5" rtl="0" algn="ctr">
              <a:spcBef>
                <a:spcPts val="0"/>
              </a:spcBef>
              <a:buClr>
                <a:schemeClr val="lt1"/>
              </a:buClr>
              <a:buSzPct val="100000"/>
              <a:defRPr sz="4600">
                <a:solidFill>
                  <a:schemeClr val="lt1"/>
                </a:solidFill>
              </a:defRPr>
            </a:lvl6pPr>
            <a:lvl7pPr lvl="6" rtl="0" algn="ctr">
              <a:spcBef>
                <a:spcPts val="0"/>
              </a:spcBef>
              <a:buClr>
                <a:schemeClr val="lt1"/>
              </a:buClr>
              <a:buSzPct val="100000"/>
              <a:defRPr sz="4600">
                <a:solidFill>
                  <a:schemeClr val="lt1"/>
                </a:solidFill>
              </a:defRPr>
            </a:lvl7pPr>
            <a:lvl8pPr lvl="7" rtl="0" algn="ctr">
              <a:spcBef>
                <a:spcPts val="0"/>
              </a:spcBef>
              <a:buClr>
                <a:schemeClr val="lt1"/>
              </a:buClr>
              <a:buSzPct val="100000"/>
              <a:defRPr sz="4600">
                <a:solidFill>
                  <a:schemeClr val="lt1"/>
                </a:solidFill>
              </a:defRPr>
            </a:lvl8pPr>
            <a:lvl9pPr lvl="8" rtl="0" algn="ctr">
              <a:spcBef>
                <a:spcPts val="0"/>
              </a:spcBef>
              <a:buClr>
                <a:schemeClr val="lt1"/>
              </a:buClr>
              <a:buSzPct val="100000"/>
              <a:defRPr sz="4600">
                <a:solidFill>
                  <a:schemeClr val="lt1"/>
                </a:solidFill>
              </a:defRPr>
            </a:lvl9pPr>
          </a:lstStyle>
          <a:p/>
        </p:txBody>
      </p:sp>
      <p:sp>
        <p:nvSpPr>
          <p:cNvPr id="53" name="Shape 53"/>
          <p:cNvSpPr txBox="1"/>
          <p:nvPr>
            <p:ph idx="2" type="subTitle"/>
          </p:nvPr>
        </p:nvSpPr>
        <p:spPr>
          <a:xfrm>
            <a:off x="4939500" y="2921400"/>
            <a:ext cx="4045199" cy="1345500"/>
          </a:xfrm>
          <a:prstGeom prst="rect">
            <a:avLst/>
          </a:prstGeom>
        </p:spPr>
        <p:txBody>
          <a:bodyPr anchorCtr="0" anchor="t" bIns="91425" lIns="91425" rIns="91425" tIns="91425"/>
          <a:lstStyle>
            <a:lvl1pPr lvl="0" rtl="0" algn="ctr">
              <a:lnSpc>
                <a:spcPct val="100000"/>
              </a:lnSpc>
              <a:spcBef>
                <a:spcPts val="0"/>
              </a:spcBef>
              <a:spcAft>
                <a:spcPts val="0"/>
              </a:spcAft>
              <a:buClr>
                <a:schemeClr val="lt1"/>
              </a:buClr>
              <a:buSzPct val="100000"/>
              <a:buNone/>
              <a:defRPr sz="1900">
                <a:solidFill>
                  <a:schemeClr val="lt1"/>
                </a:solidFill>
              </a:defRPr>
            </a:lvl1pPr>
            <a:lvl2pPr lvl="1" rtl="0" algn="ctr">
              <a:lnSpc>
                <a:spcPct val="100000"/>
              </a:lnSpc>
              <a:spcBef>
                <a:spcPts val="0"/>
              </a:spcBef>
              <a:spcAft>
                <a:spcPts val="0"/>
              </a:spcAft>
              <a:buClr>
                <a:schemeClr val="lt1"/>
              </a:buClr>
              <a:buSzPct val="100000"/>
              <a:buNone/>
              <a:defRPr sz="1900">
                <a:solidFill>
                  <a:schemeClr val="lt1"/>
                </a:solidFill>
              </a:defRPr>
            </a:lvl2pPr>
            <a:lvl3pPr lvl="2" rtl="0" algn="ctr">
              <a:lnSpc>
                <a:spcPct val="100000"/>
              </a:lnSpc>
              <a:spcBef>
                <a:spcPts val="0"/>
              </a:spcBef>
              <a:spcAft>
                <a:spcPts val="0"/>
              </a:spcAft>
              <a:buClr>
                <a:schemeClr val="lt1"/>
              </a:buClr>
              <a:buSzPct val="100000"/>
              <a:buNone/>
              <a:defRPr sz="1900">
                <a:solidFill>
                  <a:schemeClr val="lt1"/>
                </a:solidFill>
              </a:defRPr>
            </a:lvl3pPr>
            <a:lvl4pPr lvl="3" rtl="0" algn="ctr">
              <a:lnSpc>
                <a:spcPct val="100000"/>
              </a:lnSpc>
              <a:spcBef>
                <a:spcPts val="0"/>
              </a:spcBef>
              <a:spcAft>
                <a:spcPts val="0"/>
              </a:spcAft>
              <a:buClr>
                <a:schemeClr val="lt1"/>
              </a:buClr>
              <a:buSzPct val="100000"/>
              <a:buNone/>
              <a:defRPr sz="1900">
                <a:solidFill>
                  <a:schemeClr val="lt1"/>
                </a:solidFill>
              </a:defRPr>
            </a:lvl4pPr>
            <a:lvl5pPr lvl="4" rtl="0" algn="ctr">
              <a:lnSpc>
                <a:spcPct val="100000"/>
              </a:lnSpc>
              <a:spcBef>
                <a:spcPts val="0"/>
              </a:spcBef>
              <a:spcAft>
                <a:spcPts val="0"/>
              </a:spcAft>
              <a:buClr>
                <a:schemeClr val="lt1"/>
              </a:buClr>
              <a:buSzPct val="100000"/>
              <a:buNone/>
              <a:defRPr sz="1900">
                <a:solidFill>
                  <a:schemeClr val="lt1"/>
                </a:solidFill>
              </a:defRPr>
            </a:lvl5pPr>
            <a:lvl6pPr lvl="5" rtl="0" algn="ctr">
              <a:lnSpc>
                <a:spcPct val="100000"/>
              </a:lnSpc>
              <a:spcBef>
                <a:spcPts val="0"/>
              </a:spcBef>
              <a:spcAft>
                <a:spcPts val="0"/>
              </a:spcAft>
              <a:buClr>
                <a:schemeClr val="lt1"/>
              </a:buClr>
              <a:buSzPct val="100000"/>
              <a:buNone/>
              <a:defRPr sz="1900">
                <a:solidFill>
                  <a:schemeClr val="lt1"/>
                </a:solidFill>
              </a:defRPr>
            </a:lvl6pPr>
            <a:lvl7pPr lvl="6" rtl="0" algn="ctr">
              <a:lnSpc>
                <a:spcPct val="100000"/>
              </a:lnSpc>
              <a:spcBef>
                <a:spcPts val="0"/>
              </a:spcBef>
              <a:spcAft>
                <a:spcPts val="0"/>
              </a:spcAft>
              <a:buClr>
                <a:schemeClr val="lt1"/>
              </a:buClr>
              <a:buSzPct val="100000"/>
              <a:buNone/>
              <a:defRPr sz="1900">
                <a:solidFill>
                  <a:schemeClr val="lt1"/>
                </a:solidFill>
              </a:defRPr>
            </a:lvl7pPr>
            <a:lvl8pPr lvl="7" rtl="0" algn="ctr">
              <a:lnSpc>
                <a:spcPct val="100000"/>
              </a:lnSpc>
              <a:spcBef>
                <a:spcPts val="0"/>
              </a:spcBef>
              <a:spcAft>
                <a:spcPts val="0"/>
              </a:spcAft>
              <a:buClr>
                <a:schemeClr val="lt1"/>
              </a:buClr>
              <a:buSzPct val="100000"/>
              <a:buNone/>
              <a:defRPr sz="1900">
                <a:solidFill>
                  <a:schemeClr val="lt1"/>
                </a:solidFill>
              </a:defRPr>
            </a:lvl8pPr>
            <a:lvl9pPr lvl="8" rtl="0" algn="ctr">
              <a:lnSpc>
                <a:spcPct val="100000"/>
              </a:lnSpc>
              <a:spcBef>
                <a:spcPts val="0"/>
              </a:spcBef>
              <a:spcAft>
                <a:spcPts val="0"/>
              </a:spcAft>
              <a:buClr>
                <a:schemeClr val="lt1"/>
              </a:buClr>
              <a:buSzPct val="100000"/>
              <a:buNone/>
              <a:defRPr sz="1900">
                <a:solidFill>
                  <a:schemeClr val="lt1"/>
                </a:solidFill>
              </a:defRPr>
            </a:lvl9pPr>
          </a:lstStyle>
          <a:p/>
        </p:txBody>
      </p:sp>
      <p:sp>
        <p:nvSpPr>
          <p:cNvPr id="54" name="Shape 5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GB"/>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6.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theme" Target="../theme/theme7.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5" Type="http://schemas.openxmlformats.org/officeDocument/2006/relationships/slideLayout" Target="../slideLayouts/slideLayout48.xml"/><Relationship Id="rId19" Type="http://schemas.openxmlformats.org/officeDocument/2006/relationships/theme" Target="../theme/theme1.xml"/><Relationship Id="rId6" Type="http://schemas.openxmlformats.org/officeDocument/2006/relationships/slideLayout" Target="../slideLayouts/slideLayout49.xml"/><Relationship Id="rId18" Type="http://schemas.openxmlformats.org/officeDocument/2006/relationships/slideLayout" Target="../slideLayouts/slideLayout61.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6" Type="http://schemas.openxmlformats.org/officeDocument/2006/relationships/slideLayout" Target="../slideLayouts/slideLayout67.xml"/><Relationship Id="rId18" Type="http://schemas.openxmlformats.org/officeDocument/2006/relationships/slideLayout" Target="../slideLayouts/slideLayout79.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72500"/>
            <a:ext cx="8520599" cy="733499"/>
          </a:xfrm>
          <a:prstGeom prst="rect">
            <a:avLst/>
          </a:prstGeom>
          <a:noFill/>
          <a:ln>
            <a:noFill/>
          </a:ln>
        </p:spPr>
        <p:txBody>
          <a:bodyPr anchorCtr="0" anchor="b" bIns="91425" lIns="91425" rIns="91425" tIns="91425"/>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468825"/>
            <a:ext cx="8520599" cy="30999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Ubuntu"/>
              <a:defRPr sz="1800">
                <a:solidFill>
                  <a:schemeClr val="dk2"/>
                </a:solidFill>
                <a:latin typeface="Ubuntu"/>
                <a:ea typeface="Ubuntu"/>
                <a:cs typeface="Ubuntu"/>
                <a:sym typeface="Ubuntu"/>
              </a:defRPr>
            </a:lvl1pPr>
            <a:lvl2pPr lvl="1">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2pPr>
            <a:lvl3pPr lvl="2">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3pPr>
            <a:lvl4pPr lvl="3">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4pPr>
            <a:lvl5pPr lvl="4">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5pPr>
            <a:lvl6pPr lvl="5">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6pPr>
            <a:lvl7pPr lvl="6">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7pPr>
            <a:lvl8pPr lvl="7">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8pPr>
            <a:lvl9pPr lvl="8">
              <a:lnSpc>
                <a:spcPct val="115000"/>
              </a:lnSpc>
              <a:spcBef>
                <a:spcPts val="0"/>
              </a:spcBef>
              <a:spcAft>
                <a:spcPts val="1600"/>
              </a:spcAft>
              <a:buClr>
                <a:schemeClr val="dk2"/>
              </a:buClr>
              <a:buFont typeface="Ubuntu"/>
              <a:defRPr>
                <a:solidFill>
                  <a:schemeClr val="dk2"/>
                </a:solidFill>
                <a:latin typeface="Ubuntu"/>
                <a:ea typeface="Ubuntu"/>
                <a:cs typeface="Ubuntu"/>
                <a:sym typeface="Ubuntu"/>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GB" sz="1000">
                <a:solidFill>
                  <a:schemeClr val="dk2"/>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5" name="Shape 65"/>
        <p:cNvGrpSpPr/>
        <p:nvPr/>
      </p:nvGrpSpPr>
      <p:grpSpPr>
        <a:xfrm>
          <a:off x="0" y="0"/>
          <a:ext cx="0" cy="0"/>
          <a:chOff x="0" y="0"/>
          <a:chExt cx="0" cy="0"/>
        </a:xfrm>
      </p:grpSpPr>
      <p:sp>
        <p:nvSpPr>
          <p:cNvPr id="66" name="Shape 66"/>
          <p:cNvSpPr txBox="1"/>
          <p:nvPr>
            <p:ph idx="1" type="body"/>
          </p:nvPr>
        </p:nvSpPr>
        <p:spPr>
          <a:xfrm>
            <a:off x="2902950" y="1509475"/>
            <a:ext cx="5718600" cy="3125100"/>
          </a:xfrm>
          <a:prstGeom prst="rect">
            <a:avLst/>
          </a:prstGeom>
          <a:noFill/>
          <a:ln>
            <a:noFill/>
          </a:ln>
        </p:spPr>
        <p:txBody>
          <a:bodyPr anchorCtr="0" anchor="t" bIns="91425" lIns="91425" rIns="91425" tIns="91425"/>
          <a:lstStyle>
            <a:lvl1pPr indent="127000" lvl="0" marL="0" marR="0" rtl="0" algn="l">
              <a:lnSpc>
                <a:spcPct val="100000"/>
              </a:lnSpc>
              <a:spcBef>
                <a:spcPts val="0"/>
              </a:spcBef>
              <a:spcAft>
                <a:spcPts val="0"/>
              </a:spcAft>
              <a:buClr>
                <a:srgbClr val="FFFFFF"/>
              </a:buClr>
              <a:buSzPct val="83332"/>
              <a:buFont typeface="Muli"/>
              <a:buChar char="➜"/>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67" name="Shape 67"/>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1" i="0" sz="1800" u="none" cap="none" strike="noStrike">
                <a:solidFill>
                  <a:srgbClr val="FFFFFF"/>
                </a:solidFill>
                <a:latin typeface="Muli"/>
                <a:ea typeface="Muli"/>
                <a:cs typeface="Muli"/>
                <a:sym typeface="Muli"/>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45" name="Shape 145"/>
        <p:cNvGrpSpPr/>
        <p:nvPr/>
      </p:nvGrpSpPr>
      <p:grpSpPr>
        <a:xfrm>
          <a:off x="0" y="0"/>
          <a:ext cx="0" cy="0"/>
          <a:chOff x="0" y="0"/>
          <a:chExt cx="0" cy="0"/>
        </a:xfrm>
      </p:grpSpPr>
      <p:sp>
        <p:nvSpPr>
          <p:cNvPr id="146" name="Shape 146"/>
          <p:cNvSpPr txBox="1"/>
          <p:nvPr>
            <p:ph type="title"/>
          </p:nvPr>
        </p:nvSpPr>
        <p:spPr>
          <a:xfrm>
            <a:off x="457200" y="250031"/>
            <a:ext cx="8229600" cy="8346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ctr">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ctr">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ctr">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ctr">
              <a:spcBef>
                <a:spcPts val="0"/>
              </a:spcBef>
              <a:spcAft>
                <a:spcPts val="0"/>
              </a:spcAft>
              <a:buNone/>
              <a:defRPr b="0" i="0" sz="4400" u="none" cap="none" strike="noStrike">
                <a:solidFill>
                  <a:schemeClr val="lt1"/>
                </a:solidFill>
                <a:latin typeface="Arial"/>
                <a:ea typeface="Arial"/>
                <a:cs typeface="Arial"/>
                <a:sym typeface="Arial"/>
              </a:defRPr>
            </a:lvl6pPr>
            <a:lvl7pPr indent="0" lvl="6" marL="914400" marR="0" rtl="0" algn="ctr">
              <a:spcBef>
                <a:spcPts val="0"/>
              </a:spcBef>
              <a:spcAft>
                <a:spcPts val="0"/>
              </a:spcAft>
              <a:buNone/>
              <a:defRPr b="0" i="0" sz="4400" u="none" cap="none" strike="noStrike">
                <a:solidFill>
                  <a:schemeClr val="lt1"/>
                </a:solidFill>
                <a:latin typeface="Arial"/>
                <a:ea typeface="Arial"/>
                <a:cs typeface="Arial"/>
                <a:sym typeface="Arial"/>
              </a:defRPr>
            </a:lvl7pPr>
            <a:lvl8pPr indent="0" lvl="7" marL="1371600" marR="0" rtl="0" algn="ctr">
              <a:spcBef>
                <a:spcPts val="0"/>
              </a:spcBef>
              <a:spcAft>
                <a:spcPts val="0"/>
              </a:spcAft>
              <a:buNone/>
              <a:defRPr b="0" i="0" sz="4400" u="none" cap="none" strike="noStrike">
                <a:solidFill>
                  <a:schemeClr val="lt1"/>
                </a:solidFill>
                <a:latin typeface="Arial"/>
                <a:ea typeface="Arial"/>
                <a:cs typeface="Arial"/>
                <a:sym typeface="Arial"/>
              </a:defRPr>
            </a:lvl8pPr>
            <a:lvl9pPr indent="0" lvl="8" marL="1828800" marR="0" rtl="0" algn="ctr">
              <a:spcBef>
                <a:spcPts val="0"/>
              </a:spcBef>
              <a:spcAft>
                <a:spcPts val="0"/>
              </a:spcAft>
              <a:buNone/>
              <a:defRPr b="0" i="0" sz="4400" u="none" cap="none" strike="noStrike">
                <a:solidFill>
                  <a:schemeClr val="lt1"/>
                </a:solidFill>
                <a:latin typeface="Arial"/>
                <a:ea typeface="Arial"/>
                <a:cs typeface="Arial"/>
                <a:sym typeface="Arial"/>
              </a:defRPr>
            </a:lvl9pPr>
          </a:lstStyle>
          <a:p/>
        </p:txBody>
      </p:sp>
      <p:sp>
        <p:nvSpPr>
          <p:cNvPr id="147" name="Shape 147"/>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spcAft>
                <a:spcPts val="0"/>
              </a:spcAft>
              <a:buClr>
                <a:schemeClr val="dk1"/>
              </a:buClr>
              <a:buSzPct val="100000"/>
              <a:buFont typeface="Arial"/>
              <a:buChar char="&gt;"/>
              <a:defRPr b="0" i="0" sz="2400" u="none" cap="none" strike="noStrike">
                <a:solidFill>
                  <a:schemeClr val="dk1"/>
                </a:solidFill>
                <a:latin typeface="Arial"/>
                <a:ea typeface="Arial"/>
                <a:cs typeface="Arial"/>
                <a:sym typeface="Arial"/>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spcAft>
                <a:spcPts val="0"/>
              </a:spcAft>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148" name="Shape 148"/>
          <p:cNvSpPr txBox="1"/>
          <p:nvPr>
            <p:ph idx="10" type="dt"/>
          </p:nvPr>
        </p:nvSpPr>
        <p:spPr>
          <a:xfrm>
            <a:off x="457200" y="4683918"/>
            <a:ext cx="2133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49" name="Shape 149"/>
          <p:cNvSpPr txBox="1"/>
          <p:nvPr>
            <p:ph idx="11" type="ftr"/>
          </p:nvPr>
        </p:nvSpPr>
        <p:spPr>
          <a:xfrm>
            <a:off x="3124200" y="4683918"/>
            <a:ext cx="2895600" cy="3570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50" name="Shape 150"/>
          <p:cNvSpPr txBox="1"/>
          <p:nvPr>
            <p:ph idx="12" type="sldNum"/>
          </p:nvPr>
        </p:nvSpPr>
        <p:spPr>
          <a:xfrm>
            <a:off x="6553200" y="4683918"/>
            <a:ext cx="2133600" cy="357000"/>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GB" sz="14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34" name="Shape 234"/>
        <p:cNvGrpSpPr/>
        <p:nvPr/>
      </p:nvGrpSpPr>
      <p:grpSpPr>
        <a:xfrm>
          <a:off x="0" y="0"/>
          <a:ext cx="0" cy="0"/>
          <a:chOff x="0" y="0"/>
          <a:chExt cx="0" cy="0"/>
        </a:xfrm>
      </p:grpSpPr>
      <p:sp>
        <p:nvSpPr>
          <p:cNvPr id="235" name="Shape 235"/>
          <p:cNvSpPr txBox="1"/>
          <p:nvPr>
            <p:ph idx="1" type="body"/>
          </p:nvPr>
        </p:nvSpPr>
        <p:spPr>
          <a:xfrm>
            <a:off x="2902950" y="1509475"/>
            <a:ext cx="5718600" cy="3125100"/>
          </a:xfrm>
          <a:prstGeom prst="rect">
            <a:avLst/>
          </a:prstGeom>
          <a:noFill/>
          <a:ln>
            <a:noFill/>
          </a:ln>
        </p:spPr>
        <p:txBody>
          <a:bodyPr anchorCtr="0" anchor="t" bIns="91425" lIns="91425" rIns="91425" tIns="91425"/>
          <a:lstStyle>
            <a:lvl1pPr indent="127000" lvl="0" marL="0" marR="0" rtl="0" algn="l">
              <a:lnSpc>
                <a:spcPct val="100000"/>
              </a:lnSpc>
              <a:spcBef>
                <a:spcPts val="0"/>
              </a:spcBef>
              <a:spcAft>
                <a:spcPts val="0"/>
              </a:spcAft>
              <a:buClr>
                <a:srgbClr val="FFFFFF"/>
              </a:buClr>
              <a:buSzPct val="83332"/>
              <a:buFont typeface="Muli"/>
              <a:buChar char="➜"/>
              <a:defRPr b="0" i="0" sz="2400" u="none" cap="none" strike="noStrike">
                <a:solidFill>
                  <a:srgbClr val="FFFFFF"/>
                </a:solidFill>
                <a:latin typeface="Muli"/>
                <a:ea typeface="Muli"/>
                <a:cs typeface="Muli"/>
                <a:sym typeface="Muli"/>
              </a:defRPr>
            </a:lvl1pPr>
            <a:lvl2pPr indent="0" lvl="1" marL="457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2pPr>
            <a:lvl3pPr indent="0" lvl="2" marL="914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3pPr>
            <a:lvl4pPr indent="0" lvl="3" marL="1371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4pPr>
            <a:lvl5pPr indent="0" lvl="4" marL="18288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5pPr>
            <a:lvl6pPr indent="0" lvl="5" marL="22860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6pPr>
            <a:lvl7pPr indent="0" lvl="6" marL="27432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7pPr>
            <a:lvl8pPr indent="0" lvl="7" marL="32004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8pPr>
            <a:lvl9pPr indent="0" lvl="8" marL="3657600" marR="0" rtl="0" algn="l">
              <a:lnSpc>
                <a:spcPct val="100000"/>
              </a:lnSpc>
              <a:spcBef>
                <a:spcPts val="0"/>
              </a:spcBef>
              <a:spcAft>
                <a:spcPts val="0"/>
              </a:spcAft>
              <a:buClr>
                <a:srgbClr val="FFFFFF"/>
              </a:buClr>
              <a:buFont typeface="Muli"/>
              <a:buNone/>
              <a:defRPr b="0" i="0" sz="2400" u="none" cap="none" strike="noStrike">
                <a:solidFill>
                  <a:srgbClr val="FFFFFF"/>
                </a:solidFill>
                <a:latin typeface="Muli"/>
                <a:ea typeface="Muli"/>
                <a:cs typeface="Muli"/>
                <a:sym typeface="Muli"/>
              </a:defRPr>
            </a:lvl9pPr>
          </a:lstStyle>
          <a:p/>
        </p:txBody>
      </p:sp>
      <p:sp>
        <p:nvSpPr>
          <p:cNvPr id="236" name="Shape 236"/>
          <p:cNvSpPr txBox="1"/>
          <p:nvPr>
            <p:ph type="title"/>
          </p:nvPr>
        </p:nvSpPr>
        <p:spPr>
          <a:xfrm>
            <a:off x="2902775" y="302375"/>
            <a:ext cx="5718600" cy="5031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rgbClr val="FFFFFF"/>
              </a:buClr>
              <a:buFont typeface="Muli"/>
              <a:buNone/>
              <a:defRPr b="1" i="0" sz="1800" u="none" cap="none" strike="noStrike">
                <a:solidFill>
                  <a:srgbClr val="FFFFFF"/>
                </a:solidFill>
                <a:latin typeface="Muli"/>
                <a:ea typeface="Muli"/>
                <a:cs typeface="Muli"/>
                <a:sym typeface="Muli"/>
              </a:defRPr>
            </a:lvl1pPr>
            <a:lvl2pPr indent="0" lvl="1" rtl="0">
              <a:spcBef>
                <a:spcPts val="0"/>
              </a:spcBef>
              <a:buClr>
                <a:srgbClr val="FFFFFF"/>
              </a:buClr>
              <a:buFont typeface="Muli"/>
              <a:buNone/>
              <a:defRPr b="1" sz="1800">
                <a:solidFill>
                  <a:srgbClr val="FFFFFF"/>
                </a:solidFill>
                <a:latin typeface="Muli"/>
                <a:ea typeface="Muli"/>
                <a:cs typeface="Muli"/>
                <a:sym typeface="Muli"/>
              </a:defRPr>
            </a:lvl2pPr>
            <a:lvl3pPr indent="0" lvl="2" rtl="0">
              <a:spcBef>
                <a:spcPts val="0"/>
              </a:spcBef>
              <a:buClr>
                <a:srgbClr val="FFFFFF"/>
              </a:buClr>
              <a:buFont typeface="Muli"/>
              <a:buNone/>
              <a:defRPr b="1" sz="1800">
                <a:solidFill>
                  <a:srgbClr val="FFFFFF"/>
                </a:solidFill>
                <a:latin typeface="Muli"/>
                <a:ea typeface="Muli"/>
                <a:cs typeface="Muli"/>
                <a:sym typeface="Muli"/>
              </a:defRPr>
            </a:lvl3pPr>
            <a:lvl4pPr indent="0" lvl="3" rtl="0">
              <a:spcBef>
                <a:spcPts val="0"/>
              </a:spcBef>
              <a:buClr>
                <a:srgbClr val="FFFFFF"/>
              </a:buClr>
              <a:buFont typeface="Muli"/>
              <a:buNone/>
              <a:defRPr b="1" sz="1800">
                <a:solidFill>
                  <a:srgbClr val="FFFFFF"/>
                </a:solidFill>
                <a:latin typeface="Muli"/>
                <a:ea typeface="Muli"/>
                <a:cs typeface="Muli"/>
                <a:sym typeface="Muli"/>
              </a:defRPr>
            </a:lvl4pPr>
            <a:lvl5pPr indent="0" lvl="4" rtl="0">
              <a:spcBef>
                <a:spcPts val="0"/>
              </a:spcBef>
              <a:buClr>
                <a:srgbClr val="FFFFFF"/>
              </a:buClr>
              <a:buFont typeface="Muli"/>
              <a:buNone/>
              <a:defRPr b="1" sz="1800">
                <a:solidFill>
                  <a:srgbClr val="FFFFFF"/>
                </a:solidFill>
                <a:latin typeface="Muli"/>
                <a:ea typeface="Muli"/>
                <a:cs typeface="Muli"/>
                <a:sym typeface="Muli"/>
              </a:defRPr>
            </a:lvl5pPr>
            <a:lvl6pPr indent="0" lvl="5" rtl="0">
              <a:spcBef>
                <a:spcPts val="0"/>
              </a:spcBef>
              <a:buClr>
                <a:srgbClr val="FFFFFF"/>
              </a:buClr>
              <a:buFont typeface="Muli"/>
              <a:buNone/>
              <a:defRPr b="1" sz="1800">
                <a:solidFill>
                  <a:srgbClr val="FFFFFF"/>
                </a:solidFill>
                <a:latin typeface="Muli"/>
                <a:ea typeface="Muli"/>
                <a:cs typeface="Muli"/>
                <a:sym typeface="Muli"/>
              </a:defRPr>
            </a:lvl6pPr>
            <a:lvl7pPr indent="0" lvl="6" rtl="0">
              <a:spcBef>
                <a:spcPts val="0"/>
              </a:spcBef>
              <a:buClr>
                <a:srgbClr val="FFFFFF"/>
              </a:buClr>
              <a:buFont typeface="Muli"/>
              <a:buNone/>
              <a:defRPr b="1" sz="1800">
                <a:solidFill>
                  <a:srgbClr val="FFFFFF"/>
                </a:solidFill>
                <a:latin typeface="Muli"/>
                <a:ea typeface="Muli"/>
                <a:cs typeface="Muli"/>
                <a:sym typeface="Muli"/>
              </a:defRPr>
            </a:lvl7pPr>
            <a:lvl8pPr indent="0" lvl="7" rtl="0">
              <a:spcBef>
                <a:spcPts val="0"/>
              </a:spcBef>
              <a:buClr>
                <a:srgbClr val="FFFFFF"/>
              </a:buClr>
              <a:buFont typeface="Muli"/>
              <a:buNone/>
              <a:defRPr b="1" sz="1800">
                <a:solidFill>
                  <a:srgbClr val="FFFFFF"/>
                </a:solidFill>
                <a:latin typeface="Muli"/>
                <a:ea typeface="Muli"/>
                <a:cs typeface="Muli"/>
                <a:sym typeface="Muli"/>
              </a:defRPr>
            </a:lvl8pPr>
            <a:lvl9pPr indent="0" lvl="8" rtl="0">
              <a:spcBef>
                <a:spcPts val="0"/>
              </a:spcBef>
              <a:buClr>
                <a:srgbClr val="FFFFFF"/>
              </a:buClr>
              <a:buFont typeface="Muli"/>
              <a:buNone/>
              <a:defRPr b="1" sz="1800">
                <a:solidFill>
                  <a:srgbClr val="FFFFFF"/>
                </a:solidFill>
                <a:latin typeface="Muli"/>
                <a:ea typeface="Muli"/>
                <a:cs typeface="Muli"/>
                <a:sym typeface="Muli"/>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15" name="Shape 315"/>
        <p:cNvGrpSpPr/>
        <p:nvPr/>
      </p:nvGrpSpPr>
      <p:grpSpPr>
        <a:xfrm>
          <a:off x="0" y="0"/>
          <a:ext cx="0" cy="0"/>
          <a:chOff x="0" y="0"/>
          <a:chExt cx="0" cy="0"/>
        </a:xfrm>
      </p:grpSpPr>
      <p:sp>
        <p:nvSpPr>
          <p:cNvPr id="316" name="Shape 316"/>
          <p:cNvSpPr txBox="1"/>
          <p:nvPr>
            <p:ph type="title"/>
          </p:nvPr>
        </p:nvSpPr>
        <p:spPr>
          <a:xfrm>
            <a:off x="311700" y="372500"/>
            <a:ext cx="8520600" cy="7335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2"/>
              </a:buClr>
              <a:buFont typeface="Oswald"/>
              <a:buNone/>
              <a:defRPr b="0" i="0" sz="3000" u="none" cap="none" strike="noStrike">
                <a:solidFill>
                  <a:schemeClr val="dk2"/>
                </a:solidFill>
                <a:latin typeface="Oswald"/>
                <a:ea typeface="Oswald"/>
                <a:cs typeface="Oswald"/>
                <a:sym typeface="Oswald"/>
              </a:defRPr>
            </a:lvl1pPr>
            <a:lvl2pPr indent="0" lvl="1" rtl="0">
              <a:spcBef>
                <a:spcPts val="0"/>
              </a:spcBef>
              <a:buClr>
                <a:schemeClr val="dk2"/>
              </a:buClr>
              <a:buFont typeface="Oswald"/>
              <a:buNone/>
              <a:defRPr sz="3000">
                <a:solidFill>
                  <a:schemeClr val="dk2"/>
                </a:solidFill>
                <a:latin typeface="Oswald"/>
                <a:ea typeface="Oswald"/>
                <a:cs typeface="Oswald"/>
                <a:sym typeface="Oswald"/>
              </a:defRPr>
            </a:lvl2pPr>
            <a:lvl3pPr indent="0" lvl="2" rtl="0">
              <a:spcBef>
                <a:spcPts val="0"/>
              </a:spcBef>
              <a:buClr>
                <a:schemeClr val="dk2"/>
              </a:buClr>
              <a:buFont typeface="Oswald"/>
              <a:buNone/>
              <a:defRPr sz="3000">
                <a:solidFill>
                  <a:schemeClr val="dk2"/>
                </a:solidFill>
                <a:latin typeface="Oswald"/>
                <a:ea typeface="Oswald"/>
                <a:cs typeface="Oswald"/>
                <a:sym typeface="Oswald"/>
              </a:defRPr>
            </a:lvl3pPr>
            <a:lvl4pPr indent="0" lvl="3" rtl="0">
              <a:spcBef>
                <a:spcPts val="0"/>
              </a:spcBef>
              <a:buClr>
                <a:schemeClr val="dk2"/>
              </a:buClr>
              <a:buFont typeface="Oswald"/>
              <a:buNone/>
              <a:defRPr sz="3000">
                <a:solidFill>
                  <a:schemeClr val="dk2"/>
                </a:solidFill>
                <a:latin typeface="Oswald"/>
                <a:ea typeface="Oswald"/>
                <a:cs typeface="Oswald"/>
                <a:sym typeface="Oswald"/>
              </a:defRPr>
            </a:lvl4pPr>
            <a:lvl5pPr indent="0" lvl="4" rtl="0">
              <a:spcBef>
                <a:spcPts val="0"/>
              </a:spcBef>
              <a:buClr>
                <a:schemeClr val="dk2"/>
              </a:buClr>
              <a:buFont typeface="Oswald"/>
              <a:buNone/>
              <a:defRPr sz="3000">
                <a:solidFill>
                  <a:schemeClr val="dk2"/>
                </a:solidFill>
                <a:latin typeface="Oswald"/>
                <a:ea typeface="Oswald"/>
                <a:cs typeface="Oswald"/>
                <a:sym typeface="Oswald"/>
              </a:defRPr>
            </a:lvl5pPr>
            <a:lvl6pPr indent="0" lvl="5" rtl="0">
              <a:spcBef>
                <a:spcPts val="0"/>
              </a:spcBef>
              <a:buClr>
                <a:schemeClr val="dk2"/>
              </a:buClr>
              <a:buFont typeface="Oswald"/>
              <a:buNone/>
              <a:defRPr sz="3000">
                <a:solidFill>
                  <a:schemeClr val="dk2"/>
                </a:solidFill>
                <a:latin typeface="Oswald"/>
                <a:ea typeface="Oswald"/>
                <a:cs typeface="Oswald"/>
                <a:sym typeface="Oswald"/>
              </a:defRPr>
            </a:lvl6pPr>
            <a:lvl7pPr indent="0" lvl="6" rtl="0">
              <a:spcBef>
                <a:spcPts val="0"/>
              </a:spcBef>
              <a:buClr>
                <a:schemeClr val="dk2"/>
              </a:buClr>
              <a:buFont typeface="Oswald"/>
              <a:buNone/>
              <a:defRPr sz="3000">
                <a:solidFill>
                  <a:schemeClr val="dk2"/>
                </a:solidFill>
                <a:latin typeface="Oswald"/>
                <a:ea typeface="Oswald"/>
                <a:cs typeface="Oswald"/>
                <a:sym typeface="Oswald"/>
              </a:defRPr>
            </a:lvl7pPr>
            <a:lvl8pPr indent="0" lvl="7" rtl="0">
              <a:spcBef>
                <a:spcPts val="0"/>
              </a:spcBef>
              <a:buClr>
                <a:schemeClr val="dk2"/>
              </a:buClr>
              <a:buFont typeface="Oswald"/>
              <a:buNone/>
              <a:defRPr sz="3000">
                <a:solidFill>
                  <a:schemeClr val="dk2"/>
                </a:solidFill>
                <a:latin typeface="Oswald"/>
                <a:ea typeface="Oswald"/>
                <a:cs typeface="Oswald"/>
                <a:sym typeface="Oswald"/>
              </a:defRPr>
            </a:lvl8pPr>
            <a:lvl9pPr indent="0" lvl="8" rtl="0">
              <a:spcBef>
                <a:spcPts val="0"/>
              </a:spcBef>
              <a:buClr>
                <a:schemeClr val="dk2"/>
              </a:buClr>
              <a:buFont typeface="Oswald"/>
              <a:buNone/>
              <a:defRPr sz="3000">
                <a:solidFill>
                  <a:schemeClr val="dk2"/>
                </a:solidFill>
                <a:latin typeface="Oswald"/>
                <a:ea typeface="Oswald"/>
                <a:cs typeface="Oswald"/>
                <a:sym typeface="Oswald"/>
              </a:defRPr>
            </a:lvl9pPr>
          </a:lstStyle>
          <a:p/>
        </p:txBody>
      </p:sp>
      <p:sp>
        <p:nvSpPr>
          <p:cNvPr id="317" name="Shape 317"/>
          <p:cNvSpPr txBox="1"/>
          <p:nvPr>
            <p:ph idx="1" type="body"/>
          </p:nvPr>
        </p:nvSpPr>
        <p:spPr>
          <a:xfrm>
            <a:off x="311700" y="1468825"/>
            <a:ext cx="8520600" cy="30999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Ubuntu"/>
              <a:buNone/>
              <a:defRPr b="0" i="0" sz="1800" u="none" cap="none" strike="noStrike">
                <a:solidFill>
                  <a:schemeClr val="dk2"/>
                </a:solidFill>
                <a:latin typeface="Ubuntu"/>
                <a:ea typeface="Ubuntu"/>
                <a:cs typeface="Ubuntu"/>
                <a:sym typeface="Ubuntu"/>
              </a:defRPr>
            </a:lvl1pPr>
            <a:lvl2pPr indent="0" lvl="1" marL="457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2pPr>
            <a:lvl3pPr indent="0" lvl="2" marL="914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3pPr>
            <a:lvl4pPr indent="0" lvl="3" marL="1371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4pPr>
            <a:lvl5pPr indent="0" lvl="4" marL="18288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5pPr>
            <a:lvl6pPr indent="0" lvl="5" marL="22860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6pPr>
            <a:lvl7pPr indent="0" lvl="6" marL="27432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7pPr>
            <a:lvl8pPr indent="0" lvl="7" marL="32004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8pPr>
            <a:lvl9pPr indent="0" lvl="8" marL="3657600" marR="0" rtl="0" algn="l">
              <a:lnSpc>
                <a:spcPct val="115000"/>
              </a:lnSpc>
              <a:spcBef>
                <a:spcPts val="0"/>
              </a:spcBef>
              <a:spcAft>
                <a:spcPts val="1600"/>
              </a:spcAft>
              <a:buClr>
                <a:schemeClr val="dk2"/>
              </a:buClr>
              <a:buFont typeface="Ubuntu"/>
              <a:buNone/>
              <a:defRPr b="0" i="0" sz="1400" u="none" cap="none" strike="noStrike">
                <a:solidFill>
                  <a:schemeClr val="dk2"/>
                </a:solidFill>
                <a:latin typeface="Ubuntu"/>
                <a:ea typeface="Ubuntu"/>
                <a:cs typeface="Ubuntu"/>
                <a:sym typeface="Ubuntu"/>
              </a:defRPr>
            </a:lvl9pPr>
          </a:lstStyle>
          <a:p/>
        </p:txBody>
      </p:sp>
      <p:sp>
        <p:nvSpPr>
          <p:cNvPr id="318" name="Shape 31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2"/>
              </a:buClr>
              <a:buSzPct val="25000"/>
              <a:buFont typeface="Source Code Pro"/>
              <a:buNone/>
            </a:pPr>
            <a:fld id="{00000000-1234-1234-1234-123412341234}" type="slidenum">
              <a:rPr b="0" i="0" lang="en-GB" sz="1000" u="none" cap="none" strike="noStrike">
                <a:solidFill>
                  <a:schemeClr val="dk2"/>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2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4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7.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8.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9.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0.xml"/><Relationship Id="rId3"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2.xml"/><Relationship Id="rId3" Type="http://schemas.openxmlformats.org/officeDocument/2006/relationships/image" Target="../media/image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3.xml"/><Relationship Id="rId3" Type="http://schemas.openxmlformats.org/officeDocument/2006/relationships/image" Target="../media/image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4.xml"/><Relationship Id="rId3"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5.xml"/><Relationship Id="rId3" Type="http://schemas.openxmlformats.org/officeDocument/2006/relationships/image" Target="../media/image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6.xml"/><Relationship Id="rId3" Type="http://schemas.openxmlformats.org/officeDocument/2006/relationships/image" Target="../media/image3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0.xml"/><Relationship Id="rId3"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1.xml"/><Relationship Id="rId3" Type="http://schemas.openxmlformats.org/officeDocument/2006/relationships/image" Target="../media/image4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2.xml"/><Relationship Id="rId3"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3.xml"/><Relationship Id="rId3" Type="http://schemas.openxmlformats.org/officeDocument/2006/relationships/image" Target="../media/image3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4.xml"/><Relationship Id="rId3"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7.xml"/><Relationship Id="rId3" Type="http://schemas.openxmlformats.org/officeDocument/2006/relationships/image" Target="../media/image4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6.xml"/><Relationship Id="rId3" Type="http://schemas.openxmlformats.org/officeDocument/2006/relationships/image" Target="../media/image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7.xml"/><Relationship Id="rId3" Type="http://schemas.openxmlformats.org/officeDocument/2006/relationships/image" Target="../media/image3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9.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0.xml"/><Relationship Id="rId3" Type="http://schemas.openxmlformats.org/officeDocument/2006/relationships/image" Target="../media/image4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1.xml"/><Relationship Id="rId3" Type="http://schemas.openxmlformats.org/officeDocument/2006/relationships/image" Target="../media/image3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3.xml"/><Relationship Id="rId3"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4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sp>
        <p:nvSpPr>
          <p:cNvPr id="407" name="Shape 407"/>
          <p:cNvSpPr txBox="1"/>
          <p:nvPr>
            <p:ph type="title"/>
          </p:nvPr>
        </p:nvSpPr>
        <p:spPr>
          <a:xfrm>
            <a:off x="265500" y="1078750"/>
            <a:ext cx="4045199" cy="1789200"/>
          </a:xfrm>
          <a:prstGeom prst="rect">
            <a:avLst/>
          </a:prstGeom>
        </p:spPr>
        <p:txBody>
          <a:bodyPr anchorCtr="0" anchor="b" bIns="91425" lIns="91425" rIns="91425" tIns="91425">
            <a:noAutofit/>
          </a:bodyPr>
          <a:lstStyle/>
          <a:p>
            <a:pPr lvl="0">
              <a:spcBef>
                <a:spcPts val="0"/>
              </a:spcBef>
              <a:buNone/>
            </a:pPr>
            <a:r>
              <a:rPr lang="en-GB"/>
              <a:t>FlipIT! </a:t>
            </a:r>
          </a:p>
        </p:txBody>
      </p:sp>
      <p:sp>
        <p:nvSpPr>
          <p:cNvPr id="408" name="Shape 408"/>
          <p:cNvSpPr txBox="1"/>
          <p:nvPr>
            <p:ph idx="1" type="subTitle"/>
          </p:nvPr>
        </p:nvSpPr>
        <p:spPr>
          <a:xfrm>
            <a:off x="265500" y="2921400"/>
            <a:ext cx="4045199" cy="1345500"/>
          </a:xfrm>
          <a:prstGeom prst="rect">
            <a:avLst/>
          </a:prstGeom>
        </p:spPr>
        <p:txBody>
          <a:bodyPr anchorCtr="0" anchor="t" bIns="91425" lIns="91425" rIns="91425" tIns="91425">
            <a:noAutofit/>
          </a:bodyPr>
          <a:lstStyle/>
          <a:p>
            <a:pPr lvl="0" rtl="0">
              <a:spcBef>
                <a:spcPts val="0"/>
              </a:spcBef>
              <a:buNone/>
            </a:pPr>
            <a:r>
              <a:rPr b="1" lang="en-GB"/>
              <a:t>UEM Madrid Meeting</a:t>
            </a:r>
          </a:p>
          <a:p>
            <a:pPr lvl="0" rtl="0">
              <a:spcBef>
                <a:spcPts val="0"/>
              </a:spcBef>
              <a:buNone/>
            </a:pPr>
            <a:r>
              <a:rPr lang="en-GB"/>
              <a:t>June 2016</a:t>
            </a:r>
          </a:p>
          <a:p>
            <a:pPr lvl="0" rtl="0">
              <a:spcBef>
                <a:spcPts val="0"/>
              </a:spcBef>
              <a:buNone/>
            </a:pPr>
            <a:r>
              <a:rPr lang="en-GB"/>
              <a:t>Madrid</a:t>
            </a:r>
          </a:p>
          <a:p>
            <a:pPr lvl="0" rtl="0">
              <a:spcBef>
                <a:spcPts val="0"/>
              </a:spcBef>
              <a:buNone/>
            </a:pPr>
            <a:r>
              <a:t/>
            </a:r>
            <a:endParaRPr/>
          </a:p>
          <a:p>
            <a:pPr lvl="0">
              <a:spcBef>
                <a:spcPts val="0"/>
              </a:spcBef>
              <a:buNone/>
            </a:pPr>
            <a:r>
              <a:rPr lang="en-GB"/>
              <a:t>Shane Cronin and Darragh Coakley</a:t>
            </a:r>
          </a:p>
        </p:txBody>
      </p:sp>
      <p:pic>
        <p:nvPicPr>
          <p:cNvPr id="409" name="Shape 409"/>
          <p:cNvPicPr preferRelativeResize="0"/>
          <p:nvPr/>
        </p:nvPicPr>
        <p:blipFill rotWithShape="1">
          <a:blip r:embed="rId3">
            <a:alphaModFix/>
          </a:blip>
          <a:srcRect b="0" l="0" r="0" t="32596"/>
          <a:stretch/>
        </p:blipFill>
        <p:spPr>
          <a:xfrm>
            <a:off x="4805025" y="0"/>
            <a:ext cx="4521449" cy="3719751"/>
          </a:xfrm>
          <a:prstGeom prst="rect">
            <a:avLst/>
          </a:prstGeom>
          <a:noFill/>
          <a:ln>
            <a:noFill/>
          </a:ln>
        </p:spPr>
      </p:pic>
      <p:pic>
        <p:nvPicPr>
          <p:cNvPr id="410" name="Shape 410"/>
          <p:cNvPicPr preferRelativeResize="0"/>
          <p:nvPr/>
        </p:nvPicPr>
        <p:blipFill>
          <a:blip r:embed="rId4">
            <a:alphaModFix/>
          </a:blip>
          <a:stretch>
            <a:fillRect/>
          </a:stretch>
        </p:blipFill>
        <p:spPr>
          <a:xfrm>
            <a:off x="5282925" y="3796512"/>
            <a:ext cx="3143250" cy="1000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x="0" y="0"/>
          <a:ext cx="0" cy="0"/>
          <a:chOff x="0" y="0"/>
          <a:chExt cx="0" cy="0"/>
        </a:xfrm>
      </p:grpSpPr>
      <p:sp>
        <p:nvSpPr>
          <p:cNvPr id="465" name="Shape 465"/>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Solution - an online Flip</a:t>
            </a:r>
          </a:p>
        </p:txBody>
      </p:sp>
      <p:sp>
        <p:nvSpPr>
          <p:cNvPr id="466" name="Shape 466"/>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Instructional videos for “out of class” viewing. </a:t>
            </a:r>
          </a:p>
          <a:p>
            <a:pPr lvl="0">
              <a:spcBef>
                <a:spcPts val="0"/>
              </a:spcBef>
              <a:buNone/>
            </a:pPr>
            <a:r>
              <a:rPr lang="en-GB" sz="2400"/>
              <a:t>This left the instructor to use the live classes to discuss the software application with students and use this time as more of a workshop rather than wasting valuable time doing larger software tutorials.</a:t>
            </a:r>
          </a:p>
          <a:p>
            <a:pPr lvl="0">
              <a:spcBef>
                <a:spcPts val="0"/>
              </a:spcBef>
              <a:buNone/>
            </a:pPr>
            <a:r>
              <a:rPr lang="en-GB" sz="2400"/>
              <a:t>Possible for instructor to demonstrate corrections, methods publically, instead of individually over email</a:t>
            </a:r>
          </a:p>
          <a:p>
            <a:pPr lv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9" name="Shape 999"/>
        <p:cNvGrpSpPr/>
        <p:nvPr/>
      </p:nvGrpSpPr>
      <p:grpSpPr>
        <a:xfrm>
          <a:off x="0" y="0"/>
          <a:ext cx="0" cy="0"/>
          <a:chOff x="0" y="0"/>
          <a:chExt cx="0" cy="0"/>
        </a:xfrm>
      </p:grpSpPr>
      <p:sp>
        <p:nvSpPr>
          <p:cNvPr id="1000" name="Shape 1000"/>
          <p:cNvSpPr txBox="1"/>
          <p:nvPr>
            <p:ph type="title"/>
          </p:nvPr>
        </p:nvSpPr>
        <p:spPr>
          <a:xfrm>
            <a:off x="490250" y="528900"/>
            <a:ext cx="5678100" cy="4085700"/>
          </a:xfrm>
          <a:prstGeom prst="rect">
            <a:avLst/>
          </a:prstGeom>
        </p:spPr>
        <p:txBody>
          <a:bodyPr anchorCtr="0" anchor="ctr" bIns="91425" lIns="91425" rIns="91425" tIns="91425">
            <a:noAutofit/>
          </a:bodyPr>
          <a:lstStyle/>
          <a:p>
            <a:pPr lvl="0" rtl="0">
              <a:spcBef>
                <a:spcPts val="0"/>
              </a:spcBef>
              <a:buNone/>
            </a:pPr>
            <a:r>
              <a:rPr lang="en-GB"/>
              <a:t>There is a demand for instructional technology to get implemented </a:t>
            </a:r>
            <a:r>
              <a:rPr b="1" lang="en-GB"/>
              <a:t>meaningfully.</a:t>
            </a: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4" name="Shape 1004"/>
        <p:cNvGrpSpPr/>
        <p:nvPr/>
      </p:nvGrpSpPr>
      <p:grpSpPr>
        <a:xfrm>
          <a:off x="0" y="0"/>
          <a:ext cx="0" cy="0"/>
          <a:chOff x="0" y="0"/>
          <a:chExt cx="0" cy="0"/>
        </a:xfrm>
      </p:grpSpPr>
      <p:sp>
        <p:nvSpPr>
          <p:cNvPr id="1005" name="Shape 1005"/>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Clear workflows</a:t>
            </a:r>
          </a:p>
        </p:txBody>
      </p:sp>
      <p:sp>
        <p:nvSpPr>
          <p:cNvPr id="1006" name="Shape 1006"/>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Provide clear workflows for content creators</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rPr lang="en-GB" sz="2400">
                <a:solidFill>
                  <a:srgbClr val="434343"/>
                </a:solidFill>
              </a:rPr>
              <a:t>Try and avoid workflows that involve </a:t>
            </a:r>
            <a:r>
              <a:rPr b="1" lang="en-GB" sz="2400">
                <a:solidFill>
                  <a:srgbClr val="434343"/>
                </a:solidFill>
              </a:rPr>
              <a:t>too many tools</a:t>
            </a:r>
            <a:r>
              <a:rPr lang="en-GB" sz="2400">
                <a:solidFill>
                  <a:srgbClr val="434343"/>
                </a:solidFill>
              </a:rPr>
              <a:t> - the simpler the process the better</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0" name="Shape 1010"/>
        <p:cNvGrpSpPr/>
        <p:nvPr/>
      </p:nvGrpSpPr>
      <p:grpSpPr>
        <a:xfrm>
          <a:off x="0" y="0"/>
          <a:ext cx="0" cy="0"/>
          <a:chOff x="0" y="0"/>
          <a:chExt cx="0" cy="0"/>
        </a:xfrm>
      </p:grpSpPr>
      <p:sp>
        <p:nvSpPr>
          <p:cNvPr id="1011" name="Shape 1011"/>
          <p:cNvSpPr txBox="1"/>
          <p:nvPr>
            <p:ph type="title"/>
          </p:nvPr>
        </p:nvSpPr>
        <p:spPr>
          <a:xfrm>
            <a:off x="275900" y="1677150"/>
            <a:ext cx="4045200" cy="1789200"/>
          </a:xfrm>
          <a:prstGeom prst="rect">
            <a:avLst/>
          </a:prstGeom>
        </p:spPr>
        <p:txBody>
          <a:bodyPr anchorCtr="0" anchor="b" bIns="91425" lIns="91425" rIns="91425" tIns="91425">
            <a:noAutofit/>
          </a:bodyPr>
          <a:lstStyle/>
          <a:p>
            <a:pPr lvl="0" rtl="0">
              <a:spcBef>
                <a:spcPts val="0"/>
              </a:spcBef>
              <a:buNone/>
            </a:pPr>
            <a:r>
              <a:rPr lang="en-GB"/>
              <a:t>No one right tool for all instances</a:t>
            </a:r>
          </a:p>
        </p:txBody>
      </p:sp>
      <p:sp>
        <p:nvSpPr>
          <p:cNvPr id="1012" name="Shape 1012"/>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6" name="Shape 1016"/>
        <p:cNvGrpSpPr/>
        <p:nvPr/>
      </p:nvGrpSpPr>
      <p:grpSpPr>
        <a:xfrm>
          <a:off x="0" y="0"/>
          <a:ext cx="0" cy="0"/>
          <a:chOff x="0" y="0"/>
          <a:chExt cx="0" cy="0"/>
        </a:xfrm>
      </p:grpSpPr>
      <p:sp>
        <p:nvSpPr>
          <p:cNvPr id="1017" name="Shape 1017"/>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 menu to work from</a:t>
            </a:r>
          </a:p>
        </p:txBody>
      </p:sp>
      <p:sp>
        <p:nvSpPr>
          <p:cNvPr id="1018" name="Shape 1018"/>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pic>
        <p:nvPicPr>
          <p:cNvPr id="1019" name="Shape 1019"/>
          <p:cNvPicPr preferRelativeResize="0"/>
          <p:nvPr/>
        </p:nvPicPr>
        <p:blipFill>
          <a:blip r:embed="rId3">
            <a:alphaModFix/>
          </a:blip>
          <a:stretch>
            <a:fillRect/>
          </a:stretch>
        </p:blipFill>
        <p:spPr>
          <a:xfrm>
            <a:off x="368329" y="1610575"/>
            <a:ext cx="8407342" cy="5143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3" name="Shape 1023"/>
        <p:cNvGrpSpPr/>
        <p:nvPr/>
      </p:nvGrpSpPr>
      <p:grpSpPr>
        <a:xfrm>
          <a:off x="0" y="0"/>
          <a:ext cx="0" cy="0"/>
          <a:chOff x="0" y="0"/>
          <a:chExt cx="0" cy="0"/>
        </a:xfrm>
      </p:grpSpPr>
      <p:sp>
        <p:nvSpPr>
          <p:cNvPr id="1024" name="Shape 102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ICT Tools based on types of activities</a:t>
            </a:r>
          </a:p>
        </p:txBody>
      </p:sp>
      <p:sp>
        <p:nvSpPr>
          <p:cNvPr id="1025" name="Shape 1025"/>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Peer Learning Activities (PLA)</a:t>
            </a:r>
          </a:p>
          <a:p>
            <a:pPr lvl="0" rtl="0">
              <a:lnSpc>
                <a:spcPct val="150000"/>
              </a:lnSpc>
              <a:spcBef>
                <a:spcPts val="0"/>
              </a:spcBef>
              <a:spcAft>
                <a:spcPts val="0"/>
              </a:spcAft>
              <a:buNone/>
            </a:pPr>
            <a:r>
              <a:rPr lang="en-GB" sz="2400">
                <a:solidFill>
                  <a:srgbClr val="434343"/>
                </a:solidFill>
              </a:rPr>
              <a:t>Teacher-Directed Learning Activities (TLA) </a:t>
            </a:r>
          </a:p>
          <a:p>
            <a:pPr lvl="0" rtl="0">
              <a:lnSpc>
                <a:spcPct val="150000"/>
              </a:lnSpc>
              <a:spcBef>
                <a:spcPts val="0"/>
              </a:spcBef>
              <a:spcAft>
                <a:spcPts val="0"/>
              </a:spcAft>
              <a:buNone/>
            </a:pPr>
            <a:r>
              <a:rPr lang="en-GB" sz="2400">
                <a:solidFill>
                  <a:srgbClr val="434343"/>
                </a:solidFill>
              </a:rPr>
              <a:t>Student-Centred Learning Activities (SCLA)</a:t>
            </a:r>
          </a:p>
          <a:p>
            <a:pPr lvl="0" rtl="0">
              <a:lnSpc>
                <a:spcPct val="150000"/>
              </a:lnSpc>
              <a:spcBef>
                <a:spcPts val="0"/>
              </a:spcBef>
              <a:spcAft>
                <a:spcPts val="0"/>
              </a:spcAft>
              <a:buNone/>
            </a:pPr>
            <a:r>
              <a:rPr lang="en-GB" sz="2400">
                <a:solidFill>
                  <a:srgbClr val="434343"/>
                </a:solidFill>
              </a:rPr>
              <a:t>Assessment Activities (AA)</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9" name="Shape 1029"/>
        <p:cNvGrpSpPr/>
        <p:nvPr/>
      </p:nvGrpSpPr>
      <p:grpSpPr>
        <a:xfrm>
          <a:off x="0" y="0"/>
          <a:ext cx="0" cy="0"/>
          <a:chOff x="0" y="0"/>
          <a:chExt cx="0" cy="0"/>
        </a:xfrm>
      </p:grpSpPr>
      <p:sp>
        <p:nvSpPr>
          <p:cNvPr id="1030" name="Shape 1030"/>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Charateristics</a:t>
            </a:r>
          </a:p>
        </p:txBody>
      </p:sp>
      <p:sp>
        <p:nvSpPr>
          <p:cNvPr id="1031" name="Shape 1031"/>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M</a:t>
            </a:r>
            <a:r>
              <a:rPr lang="en-GB" sz="2400">
                <a:solidFill>
                  <a:srgbClr val="434343"/>
                </a:solidFill>
              </a:rPr>
              <a:t>ove towards</a:t>
            </a:r>
            <a:r>
              <a:rPr lang="en-GB" sz="2400">
                <a:solidFill>
                  <a:srgbClr val="434343"/>
                </a:solidFill>
              </a:rPr>
              <a:t> SaaS models with most Educational Applications - some paid, some unpaid - should this be in the “menu” for tools that could be used?</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5" name="Shape 1035"/>
        <p:cNvGrpSpPr/>
        <p:nvPr/>
      </p:nvGrpSpPr>
      <p:grpSpPr>
        <a:xfrm>
          <a:off x="0" y="0"/>
          <a:ext cx="0" cy="0"/>
          <a:chOff x="0" y="0"/>
          <a:chExt cx="0" cy="0"/>
        </a:xfrm>
      </p:grpSpPr>
      <p:sp>
        <p:nvSpPr>
          <p:cNvPr id="1036" name="Shape 1036"/>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Access</a:t>
            </a:r>
          </a:p>
        </p:txBody>
      </p:sp>
      <p:sp>
        <p:nvSpPr>
          <p:cNvPr id="1037" name="Shape 1037"/>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Access to the systems used for delivery should be as straightforward as possible. This involves looking at how the platforms and tools can integrate with:</a:t>
            </a:r>
          </a:p>
          <a:p>
            <a:pPr indent="-381000" lvl="0" marL="457200" rtl="0">
              <a:lnSpc>
                <a:spcPct val="150000"/>
              </a:lnSpc>
              <a:spcBef>
                <a:spcPts val="0"/>
              </a:spcBef>
              <a:spcAft>
                <a:spcPts val="0"/>
              </a:spcAft>
              <a:buClr>
                <a:srgbClr val="434343"/>
              </a:buClr>
              <a:buSzPct val="100000"/>
              <a:buChar char="-"/>
            </a:pPr>
            <a:r>
              <a:rPr lang="en-GB" sz="2400">
                <a:solidFill>
                  <a:srgbClr val="434343"/>
                </a:solidFill>
              </a:rPr>
              <a:t>LMS’</a:t>
            </a:r>
          </a:p>
          <a:p>
            <a:pPr indent="-381000" lvl="0" marL="457200" rtl="0">
              <a:lnSpc>
                <a:spcPct val="150000"/>
              </a:lnSpc>
              <a:spcBef>
                <a:spcPts val="0"/>
              </a:spcBef>
              <a:spcAft>
                <a:spcPts val="0"/>
              </a:spcAft>
              <a:buClr>
                <a:srgbClr val="434343"/>
              </a:buClr>
              <a:buSzPct val="100000"/>
              <a:buChar char="-"/>
            </a:pPr>
            <a:r>
              <a:rPr lang="en-GB" sz="2400">
                <a:solidFill>
                  <a:srgbClr val="434343"/>
                </a:solidFill>
              </a:rPr>
              <a:t>Student information systems</a:t>
            </a:r>
          </a:p>
          <a:p>
            <a:pPr indent="-381000" lvl="0" marL="457200" rtl="0">
              <a:lnSpc>
                <a:spcPct val="150000"/>
              </a:lnSpc>
              <a:spcBef>
                <a:spcPts val="0"/>
              </a:spcBef>
              <a:spcAft>
                <a:spcPts val="0"/>
              </a:spcAft>
              <a:buClr>
                <a:srgbClr val="434343"/>
              </a:buClr>
              <a:buSzPct val="100000"/>
              <a:buChar char="-"/>
            </a:pPr>
            <a:r>
              <a:rPr lang="en-GB" sz="2400">
                <a:solidFill>
                  <a:srgbClr val="434343"/>
                </a:solidFill>
              </a:rPr>
              <a:t>Target devices etc.</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1" name="Shape 1041"/>
        <p:cNvGrpSpPr/>
        <p:nvPr/>
      </p:nvGrpSpPr>
      <p:grpSpPr>
        <a:xfrm>
          <a:off x="0" y="0"/>
          <a:ext cx="0" cy="0"/>
          <a:chOff x="0" y="0"/>
          <a:chExt cx="0" cy="0"/>
        </a:xfrm>
      </p:grpSpPr>
      <p:sp>
        <p:nvSpPr>
          <p:cNvPr id="1042" name="Shape 1042"/>
          <p:cNvSpPr txBox="1"/>
          <p:nvPr>
            <p:ph type="title"/>
          </p:nvPr>
        </p:nvSpPr>
        <p:spPr>
          <a:xfrm>
            <a:off x="430800" y="1889700"/>
            <a:ext cx="8282400" cy="1516500"/>
          </a:xfrm>
          <a:prstGeom prst="rect">
            <a:avLst/>
          </a:prstGeom>
        </p:spPr>
        <p:txBody>
          <a:bodyPr anchorCtr="0" anchor="ctr" bIns="91425" lIns="91425" rIns="91425" tIns="91425">
            <a:noAutofit/>
          </a:bodyPr>
          <a:lstStyle/>
          <a:p>
            <a:pPr lvl="0" rtl="0">
              <a:spcBef>
                <a:spcPts val="0"/>
              </a:spcBef>
              <a:buNone/>
            </a:pPr>
            <a:r>
              <a:rPr lang="en-GB"/>
              <a:t>3. Open Education Resources - still technological systems</a:t>
            </a: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6" name="Shape 1046"/>
        <p:cNvGrpSpPr/>
        <p:nvPr/>
      </p:nvGrpSpPr>
      <p:grpSpPr>
        <a:xfrm>
          <a:off x="0" y="0"/>
          <a:ext cx="0" cy="0"/>
          <a:chOff x="0" y="0"/>
          <a:chExt cx="0" cy="0"/>
        </a:xfrm>
      </p:grpSpPr>
      <p:sp>
        <p:nvSpPr>
          <p:cNvPr id="1047" name="Shape 1047"/>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to consider</a:t>
            </a:r>
          </a:p>
        </p:txBody>
      </p:sp>
      <p:sp>
        <p:nvSpPr>
          <p:cNvPr id="1048" name="Shape 1048"/>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Creation/Curation</a:t>
            </a:r>
          </a:p>
          <a:p>
            <a:pPr lvl="0" rtl="0">
              <a:lnSpc>
                <a:spcPct val="150000"/>
              </a:lnSpc>
              <a:spcBef>
                <a:spcPts val="0"/>
              </a:spcBef>
              <a:spcAft>
                <a:spcPts val="0"/>
              </a:spcAft>
              <a:buNone/>
            </a:pPr>
            <a:r>
              <a:rPr lang="en-GB" sz="2400">
                <a:solidFill>
                  <a:srgbClr val="434343"/>
                </a:solidFill>
              </a:rPr>
              <a:t>Quality/Sutabilitity</a:t>
            </a:r>
          </a:p>
          <a:p>
            <a:pPr lvl="0" rtl="0">
              <a:lnSpc>
                <a:spcPct val="150000"/>
              </a:lnSpc>
              <a:spcBef>
                <a:spcPts val="0"/>
              </a:spcBef>
              <a:spcAft>
                <a:spcPts val="0"/>
              </a:spcAft>
              <a:buNone/>
            </a:pPr>
            <a:r>
              <a:rPr lang="en-GB" sz="2400">
                <a:solidFill>
                  <a:srgbClr val="434343"/>
                </a:solidFill>
              </a:rPr>
              <a:t>Localisation</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2" name="Shape 1052"/>
        <p:cNvGrpSpPr/>
        <p:nvPr/>
      </p:nvGrpSpPr>
      <p:grpSpPr>
        <a:xfrm>
          <a:off x="0" y="0"/>
          <a:ext cx="0" cy="0"/>
          <a:chOff x="0" y="0"/>
          <a:chExt cx="0" cy="0"/>
        </a:xfrm>
      </p:grpSpPr>
      <p:sp>
        <p:nvSpPr>
          <p:cNvPr id="1053" name="Shape 1053"/>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Charateristics</a:t>
            </a:r>
          </a:p>
        </p:txBody>
      </p:sp>
      <p:sp>
        <p:nvSpPr>
          <p:cNvPr id="1054" name="Shape 1054"/>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OERs can constitute single pieces of content to entire courses and programs</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0" name="Shape 470"/>
        <p:cNvGrpSpPr/>
        <p:nvPr/>
      </p:nvGrpSpPr>
      <p:grpSpPr>
        <a:xfrm>
          <a:off x="0" y="0"/>
          <a:ext cx="0" cy="0"/>
          <a:chOff x="0" y="0"/>
          <a:chExt cx="0" cy="0"/>
        </a:xfrm>
      </p:grpSpPr>
      <p:sp>
        <p:nvSpPr>
          <p:cNvPr id="471" name="Shape 471"/>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Solution - broken down</a:t>
            </a:r>
          </a:p>
        </p:txBody>
      </p:sp>
      <p:sp>
        <p:nvSpPr>
          <p:cNvPr id="472" name="Shape 472"/>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Developed a series of bespoke screencasts</a:t>
            </a:r>
          </a:p>
          <a:p>
            <a:pPr lvl="0">
              <a:spcBef>
                <a:spcPts val="0"/>
              </a:spcBef>
              <a:buNone/>
            </a:pPr>
            <a:r>
              <a:rPr lang="en-GB" sz="2400"/>
              <a:t>Access a YouTube playlist with over 40 instructional videos/screencasts</a:t>
            </a:r>
          </a:p>
          <a:p>
            <a:pPr lvl="0">
              <a:spcBef>
                <a:spcPts val="0"/>
              </a:spcBef>
              <a:buNone/>
            </a:pPr>
            <a:r>
              <a:rPr lang="en-GB" sz="2400"/>
              <a:t>Students carry out micro-learning activities, building on practical tasks through the course of the module</a:t>
            </a:r>
          </a:p>
          <a:p>
            <a:pPr lvl="0">
              <a:spcBef>
                <a:spcPts val="0"/>
              </a:spcBef>
              <a:buNone/>
            </a:pPr>
            <a:r>
              <a:rPr lang="en-GB" sz="2400"/>
              <a:t>Assessment was to “put these together” - to build a game using all of the practical tasks done during the module</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8" name="Shape 1058"/>
        <p:cNvGrpSpPr/>
        <p:nvPr/>
      </p:nvGrpSpPr>
      <p:grpSpPr>
        <a:xfrm>
          <a:off x="0" y="0"/>
          <a:ext cx="0" cy="0"/>
          <a:chOff x="0" y="0"/>
          <a:chExt cx="0" cy="0"/>
        </a:xfrm>
      </p:grpSpPr>
      <p:sp>
        <p:nvSpPr>
          <p:cNvPr id="1059" name="Shape 1059"/>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Some categories to guide us</a:t>
            </a:r>
          </a:p>
        </p:txBody>
      </p:sp>
      <p:sp>
        <p:nvSpPr>
          <p:cNvPr id="1060" name="Shape 1060"/>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Some broad categories in relation to OERs</a:t>
            </a:r>
          </a:p>
          <a:p>
            <a:pPr indent="-381000" lvl="0" marL="457200" rtl="0">
              <a:lnSpc>
                <a:spcPct val="150000"/>
              </a:lnSpc>
              <a:spcBef>
                <a:spcPts val="0"/>
              </a:spcBef>
              <a:spcAft>
                <a:spcPts val="0"/>
              </a:spcAft>
              <a:buClr>
                <a:srgbClr val="434343"/>
              </a:buClr>
              <a:buSzPct val="100000"/>
            </a:pPr>
            <a:r>
              <a:rPr lang="en-GB" sz="2400">
                <a:solidFill>
                  <a:srgbClr val="434343"/>
                </a:solidFill>
              </a:rPr>
              <a:t>open material</a:t>
            </a:r>
          </a:p>
          <a:p>
            <a:pPr indent="-381000" lvl="0" marL="457200" rtl="0">
              <a:lnSpc>
                <a:spcPct val="150000"/>
              </a:lnSpc>
              <a:spcBef>
                <a:spcPts val="0"/>
              </a:spcBef>
              <a:spcAft>
                <a:spcPts val="0"/>
              </a:spcAft>
              <a:buClr>
                <a:srgbClr val="434343"/>
              </a:buClr>
              <a:buSzPct val="100000"/>
            </a:pPr>
            <a:r>
              <a:rPr lang="en-GB" sz="2400">
                <a:solidFill>
                  <a:srgbClr val="434343"/>
                </a:solidFill>
              </a:rPr>
              <a:t>open courseware</a:t>
            </a:r>
          </a:p>
          <a:p>
            <a:pPr indent="-381000" lvl="0" marL="457200" rtl="0">
              <a:lnSpc>
                <a:spcPct val="150000"/>
              </a:lnSpc>
              <a:spcBef>
                <a:spcPts val="0"/>
              </a:spcBef>
              <a:spcAft>
                <a:spcPts val="0"/>
              </a:spcAft>
              <a:buClr>
                <a:srgbClr val="434343"/>
              </a:buClr>
              <a:buSzPct val="100000"/>
            </a:pPr>
            <a:r>
              <a:rPr lang="en-GB" sz="2400">
                <a:solidFill>
                  <a:srgbClr val="434343"/>
                </a:solidFill>
              </a:rPr>
              <a:t>open online courses</a:t>
            </a:r>
          </a:p>
          <a:p>
            <a:pPr indent="-381000" lvl="0" marL="457200" rtl="0">
              <a:lnSpc>
                <a:spcPct val="150000"/>
              </a:lnSpc>
              <a:spcBef>
                <a:spcPts val="0"/>
              </a:spcBef>
              <a:spcAft>
                <a:spcPts val="0"/>
              </a:spcAft>
              <a:buClr>
                <a:srgbClr val="434343"/>
              </a:buClr>
              <a:buSzPct val="100000"/>
            </a:pPr>
            <a:r>
              <a:rPr lang="en-GB" sz="2400">
                <a:solidFill>
                  <a:srgbClr val="434343"/>
                </a:solidFill>
              </a:rPr>
              <a:t>open-source software and tools to support teaching and learning</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4" name="Shape 1064"/>
        <p:cNvGrpSpPr/>
        <p:nvPr/>
      </p:nvGrpSpPr>
      <p:grpSpPr>
        <a:xfrm>
          <a:off x="0" y="0"/>
          <a:ext cx="0" cy="0"/>
          <a:chOff x="0" y="0"/>
          <a:chExt cx="0" cy="0"/>
        </a:xfrm>
      </p:grpSpPr>
      <p:sp>
        <p:nvSpPr>
          <p:cNvPr id="1065" name="Shape 1065"/>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OERs can be</a:t>
            </a:r>
          </a:p>
        </p:txBody>
      </p:sp>
      <p:sp>
        <p:nvSpPr>
          <p:cNvPr id="1066" name="Shape 1066"/>
          <p:cNvSpPr txBox="1"/>
          <p:nvPr>
            <p:ph idx="1" type="body"/>
          </p:nvPr>
        </p:nvSpPr>
        <p:spPr>
          <a:xfrm>
            <a:off x="311700" y="1468825"/>
            <a:ext cx="8520600" cy="3099900"/>
          </a:xfrm>
          <a:prstGeom prst="rect">
            <a:avLst/>
          </a:prstGeom>
        </p:spPr>
        <p:txBody>
          <a:bodyPr anchorCtr="0" anchor="t" bIns="91425" lIns="91425" rIns="91425" tIns="91425">
            <a:noAutofit/>
          </a:bodyPr>
          <a:lstStyle/>
          <a:p>
            <a:pPr indent="-381000" lvl="0" marL="457200" rtl="0">
              <a:lnSpc>
                <a:spcPct val="150000"/>
              </a:lnSpc>
              <a:spcBef>
                <a:spcPts val="0"/>
              </a:spcBef>
              <a:spcAft>
                <a:spcPts val="0"/>
              </a:spcAft>
              <a:buClr>
                <a:srgbClr val="434343"/>
              </a:buClr>
              <a:buSzPct val="100000"/>
            </a:pPr>
            <a:r>
              <a:rPr lang="en-GB" sz="2400">
                <a:solidFill>
                  <a:srgbClr val="434343"/>
                </a:solidFill>
              </a:rPr>
              <a:t>Activities and Labs</a:t>
            </a:r>
          </a:p>
          <a:p>
            <a:pPr indent="-381000" lvl="0" marL="457200" rtl="0">
              <a:lnSpc>
                <a:spcPct val="150000"/>
              </a:lnSpc>
              <a:spcBef>
                <a:spcPts val="0"/>
              </a:spcBef>
              <a:spcAft>
                <a:spcPts val="0"/>
              </a:spcAft>
              <a:buClr>
                <a:srgbClr val="434343"/>
              </a:buClr>
              <a:buSzPct val="100000"/>
            </a:pPr>
            <a:r>
              <a:rPr lang="en-GB" sz="2400">
                <a:solidFill>
                  <a:srgbClr val="434343"/>
                </a:solidFill>
              </a:rPr>
              <a:t>Assessments</a:t>
            </a:r>
          </a:p>
          <a:p>
            <a:pPr indent="-381000" lvl="0" marL="457200" rtl="0">
              <a:lnSpc>
                <a:spcPct val="150000"/>
              </a:lnSpc>
              <a:spcBef>
                <a:spcPts val="0"/>
              </a:spcBef>
              <a:spcAft>
                <a:spcPts val="0"/>
              </a:spcAft>
              <a:buClr>
                <a:srgbClr val="434343"/>
              </a:buClr>
              <a:buSzPct val="100000"/>
            </a:pPr>
            <a:r>
              <a:rPr lang="en-GB" sz="2400">
                <a:solidFill>
                  <a:srgbClr val="434343"/>
                </a:solidFill>
              </a:rPr>
              <a:t>Audio Lectures</a:t>
            </a:r>
          </a:p>
          <a:p>
            <a:pPr indent="-381000" lvl="0" marL="457200" rtl="0">
              <a:lnSpc>
                <a:spcPct val="150000"/>
              </a:lnSpc>
              <a:spcBef>
                <a:spcPts val="0"/>
              </a:spcBef>
              <a:spcAft>
                <a:spcPts val="0"/>
              </a:spcAft>
              <a:buClr>
                <a:srgbClr val="434343"/>
              </a:buClr>
              <a:buSzPct val="100000"/>
            </a:pPr>
            <a:r>
              <a:rPr lang="en-GB" sz="2400">
                <a:solidFill>
                  <a:srgbClr val="434343"/>
                </a:solidFill>
              </a:rPr>
              <a:t>Case Study</a:t>
            </a:r>
          </a:p>
          <a:p>
            <a:pPr indent="-381000" lvl="0" marL="457200" rtl="0">
              <a:lnSpc>
                <a:spcPct val="150000"/>
              </a:lnSpc>
              <a:spcBef>
                <a:spcPts val="0"/>
              </a:spcBef>
              <a:spcAft>
                <a:spcPts val="0"/>
              </a:spcAft>
              <a:buClr>
                <a:srgbClr val="434343"/>
              </a:buClr>
              <a:buSzPct val="100000"/>
            </a:pPr>
            <a:r>
              <a:rPr lang="en-GB" sz="2400">
                <a:solidFill>
                  <a:srgbClr val="434343"/>
                </a:solidFill>
              </a:rPr>
              <a:t>Full Course</a:t>
            </a:r>
          </a:p>
          <a:p>
            <a:pPr indent="-381000" lvl="0" marL="457200" rtl="0">
              <a:lnSpc>
                <a:spcPct val="150000"/>
              </a:lnSpc>
              <a:spcBef>
                <a:spcPts val="0"/>
              </a:spcBef>
              <a:spcAft>
                <a:spcPts val="0"/>
              </a:spcAft>
              <a:buClr>
                <a:srgbClr val="434343"/>
              </a:buClr>
              <a:buSzPct val="100000"/>
            </a:pPr>
            <a:r>
              <a:rPr lang="en-GB" sz="2400">
                <a:solidFill>
                  <a:srgbClr val="434343"/>
                </a:solidFill>
              </a:rPr>
              <a:t>Games</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
        <p:nvSpPr>
          <p:cNvPr id="1067" name="Shape 1067"/>
          <p:cNvSpPr txBox="1"/>
          <p:nvPr>
            <p:ph idx="1" type="body"/>
          </p:nvPr>
        </p:nvSpPr>
        <p:spPr>
          <a:xfrm>
            <a:off x="4048975" y="1451500"/>
            <a:ext cx="8520600" cy="3099900"/>
          </a:xfrm>
          <a:prstGeom prst="rect">
            <a:avLst/>
          </a:prstGeom>
        </p:spPr>
        <p:txBody>
          <a:bodyPr anchorCtr="0" anchor="t" bIns="91425" lIns="91425" rIns="91425" tIns="91425">
            <a:noAutofit/>
          </a:bodyPr>
          <a:lstStyle/>
          <a:p>
            <a:pPr indent="-381000" lvl="0" marL="457200" rtl="0">
              <a:lnSpc>
                <a:spcPct val="150000"/>
              </a:lnSpc>
              <a:spcBef>
                <a:spcPts val="0"/>
              </a:spcBef>
              <a:spcAft>
                <a:spcPts val="0"/>
              </a:spcAft>
              <a:buClr>
                <a:srgbClr val="434343"/>
              </a:buClr>
              <a:buSzPct val="100000"/>
            </a:pPr>
            <a:r>
              <a:rPr lang="en-GB" sz="2400">
                <a:solidFill>
                  <a:srgbClr val="434343"/>
                </a:solidFill>
              </a:rPr>
              <a:t>Lesson Plans</a:t>
            </a:r>
          </a:p>
          <a:p>
            <a:pPr indent="-381000" lvl="0" marL="457200" rtl="0">
              <a:lnSpc>
                <a:spcPct val="150000"/>
              </a:lnSpc>
              <a:spcBef>
                <a:spcPts val="0"/>
              </a:spcBef>
              <a:spcAft>
                <a:spcPts val="0"/>
              </a:spcAft>
              <a:buClr>
                <a:srgbClr val="434343"/>
              </a:buClr>
              <a:buSzPct val="100000"/>
            </a:pPr>
            <a:r>
              <a:rPr lang="en-GB" sz="2400">
                <a:solidFill>
                  <a:srgbClr val="434343"/>
                </a:solidFill>
              </a:rPr>
              <a:t>Readings</a:t>
            </a:r>
          </a:p>
          <a:p>
            <a:pPr indent="-381000" lvl="0" marL="457200" rtl="0">
              <a:lnSpc>
                <a:spcPct val="150000"/>
              </a:lnSpc>
              <a:spcBef>
                <a:spcPts val="0"/>
              </a:spcBef>
              <a:spcAft>
                <a:spcPts val="0"/>
              </a:spcAft>
              <a:buClr>
                <a:srgbClr val="434343"/>
              </a:buClr>
              <a:buSzPct val="100000"/>
            </a:pPr>
            <a:r>
              <a:rPr lang="en-GB" sz="2400">
                <a:solidFill>
                  <a:srgbClr val="434343"/>
                </a:solidFill>
              </a:rPr>
              <a:t>Reference</a:t>
            </a:r>
          </a:p>
          <a:p>
            <a:pPr indent="-381000" lvl="0" marL="457200" rtl="0">
              <a:lnSpc>
                <a:spcPct val="150000"/>
              </a:lnSpc>
              <a:spcBef>
                <a:spcPts val="0"/>
              </a:spcBef>
              <a:spcAft>
                <a:spcPts val="0"/>
              </a:spcAft>
              <a:buClr>
                <a:srgbClr val="434343"/>
              </a:buClr>
              <a:buSzPct val="100000"/>
            </a:pPr>
            <a:r>
              <a:rPr lang="en-GB" sz="2400">
                <a:solidFill>
                  <a:srgbClr val="434343"/>
                </a:solidFill>
              </a:rPr>
              <a:t>Resource Review</a:t>
            </a:r>
          </a:p>
          <a:p>
            <a:pPr indent="-381000" lvl="0" marL="457200" rtl="0">
              <a:lnSpc>
                <a:spcPct val="150000"/>
              </a:lnSpc>
              <a:spcBef>
                <a:spcPts val="0"/>
              </a:spcBef>
              <a:spcAft>
                <a:spcPts val="0"/>
              </a:spcAft>
              <a:buClr>
                <a:srgbClr val="434343"/>
              </a:buClr>
              <a:buSzPct val="100000"/>
            </a:pPr>
            <a:r>
              <a:rPr lang="en-GB" sz="2400">
                <a:solidFill>
                  <a:srgbClr val="434343"/>
                </a:solidFill>
              </a:rPr>
              <a:t>Simulations</a:t>
            </a:r>
          </a:p>
          <a:p>
            <a:pPr indent="-381000" lvl="0" marL="457200" rtl="0">
              <a:lnSpc>
                <a:spcPct val="150000"/>
              </a:lnSpc>
              <a:spcBef>
                <a:spcPts val="0"/>
              </a:spcBef>
              <a:spcAft>
                <a:spcPts val="0"/>
              </a:spcAft>
              <a:buClr>
                <a:srgbClr val="434343"/>
              </a:buClr>
              <a:buSzPct val="100000"/>
            </a:pPr>
            <a:r>
              <a:rPr lang="en-GB" sz="2400">
                <a:solidFill>
                  <a:srgbClr val="434343"/>
                </a:solidFill>
              </a:rPr>
              <a:t>Syllabi</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1" name="Shape 1071"/>
        <p:cNvGrpSpPr/>
        <p:nvPr/>
      </p:nvGrpSpPr>
      <p:grpSpPr>
        <a:xfrm>
          <a:off x="0" y="0"/>
          <a:ext cx="0" cy="0"/>
          <a:chOff x="0" y="0"/>
          <a:chExt cx="0" cy="0"/>
        </a:xfrm>
      </p:grpSpPr>
      <p:sp>
        <p:nvSpPr>
          <p:cNvPr id="1072" name="Shape 1072"/>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Technology Enhanced Learning Tools for Educators</a:t>
            </a:r>
          </a:p>
        </p:txBody>
      </p:sp>
      <p:pic>
        <p:nvPicPr>
          <p:cNvPr id="1073" name="Shape 1073"/>
          <p:cNvPicPr preferRelativeResize="0"/>
          <p:nvPr/>
        </p:nvPicPr>
        <p:blipFill>
          <a:blip r:embed="rId3">
            <a:alphaModFix/>
          </a:blip>
          <a:stretch>
            <a:fillRect/>
          </a:stretch>
        </p:blipFill>
        <p:spPr>
          <a:xfrm>
            <a:off x="0" y="1594341"/>
            <a:ext cx="9144000" cy="412091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7" name="Shape 1077"/>
        <p:cNvGrpSpPr/>
        <p:nvPr/>
      </p:nvGrpSpPr>
      <p:grpSpPr>
        <a:xfrm>
          <a:off x="0" y="0"/>
          <a:ext cx="0" cy="0"/>
          <a:chOff x="0" y="0"/>
          <a:chExt cx="0" cy="0"/>
        </a:xfrm>
      </p:grpSpPr>
      <p:sp>
        <p:nvSpPr>
          <p:cNvPr id="1078" name="Shape 1078"/>
          <p:cNvSpPr txBox="1"/>
          <p:nvPr>
            <p:ph type="title"/>
          </p:nvPr>
        </p:nvSpPr>
        <p:spPr>
          <a:xfrm>
            <a:off x="430800" y="1889700"/>
            <a:ext cx="8282399" cy="1516500"/>
          </a:xfrm>
          <a:prstGeom prst="rect">
            <a:avLst/>
          </a:prstGeom>
        </p:spPr>
        <p:txBody>
          <a:bodyPr anchorCtr="0" anchor="ctr" bIns="91425" lIns="91425" rIns="91425" tIns="91425">
            <a:noAutofit/>
          </a:bodyPr>
          <a:lstStyle/>
          <a:p>
            <a:pPr lvl="0" rtl="0">
              <a:spcBef>
                <a:spcPts val="0"/>
              </a:spcBef>
              <a:buNone/>
            </a:pPr>
            <a:r>
              <a:rPr lang="en-GB"/>
              <a:t>Assessment Methods</a:t>
            </a: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2" name="Shape 1082"/>
        <p:cNvGrpSpPr/>
        <p:nvPr/>
      </p:nvGrpSpPr>
      <p:grpSpPr>
        <a:xfrm>
          <a:off x="0" y="0"/>
          <a:ext cx="0" cy="0"/>
          <a:chOff x="0" y="0"/>
          <a:chExt cx="0" cy="0"/>
        </a:xfrm>
      </p:grpSpPr>
      <p:sp>
        <p:nvSpPr>
          <p:cNvPr id="1083" name="Shape 1083"/>
          <p:cNvSpPr txBox="1"/>
          <p:nvPr>
            <p:ph type="title"/>
          </p:nvPr>
        </p:nvSpPr>
        <p:spPr>
          <a:xfrm>
            <a:off x="311700" y="372500"/>
            <a:ext cx="8520599" cy="733499"/>
          </a:xfrm>
          <a:prstGeom prst="rect">
            <a:avLst/>
          </a:prstGeom>
        </p:spPr>
        <p:txBody>
          <a:bodyPr anchorCtr="0" anchor="b" bIns="91425" lIns="91425" rIns="91425" tIns="91425">
            <a:noAutofit/>
          </a:bodyPr>
          <a:lstStyle/>
          <a:p>
            <a:pPr lvl="0" rtl="0">
              <a:spcBef>
                <a:spcPts val="0"/>
              </a:spcBef>
              <a:buNone/>
            </a:pPr>
            <a:r>
              <a:rPr lang="en-GB"/>
              <a:t>Assessing Flipped Learning</a:t>
            </a:r>
          </a:p>
        </p:txBody>
      </p:sp>
      <p:sp>
        <p:nvSpPr>
          <p:cNvPr id="1084" name="Shape 1084"/>
          <p:cNvSpPr txBox="1"/>
          <p:nvPr>
            <p:ph idx="1" type="body"/>
          </p:nvPr>
        </p:nvSpPr>
        <p:spPr>
          <a:xfrm>
            <a:off x="311700" y="1468825"/>
            <a:ext cx="8520599" cy="3099900"/>
          </a:xfrm>
          <a:prstGeom prst="rect">
            <a:avLst/>
          </a:prstGeom>
        </p:spPr>
        <p:txBody>
          <a:bodyPr anchorCtr="0" anchor="t" bIns="91425" lIns="91425" rIns="91425" tIns="91425">
            <a:noAutofit/>
          </a:bodyPr>
          <a:lstStyle/>
          <a:p>
            <a:pPr indent="-381000" lvl="0" marL="457200" rtl="0">
              <a:lnSpc>
                <a:spcPct val="150000"/>
              </a:lnSpc>
              <a:spcBef>
                <a:spcPts val="0"/>
              </a:spcBef>
              <a:spcAft>
                <a:spcPts val="0"/>
              </a:spcAft>
              <a:buClr>
                <a:srgbClr val="434343"/>
              </a:buClr>
              <a:buSzPct val="100000"/>
            </a:pPr>
            <a:r>
              <a:rPr lang="en-GB" sz="2400">
                <a:solidFill>
                  <a:srgbClr val="434343"/>
                </a:solidFill>
              </a:rPr>
              <a:t>In-class tests</a:t>
            </a:r>
          </a:p>
          <a:p>
            <a:pPr indent="-381000" lvl="0" marL="457200" rtl="0">
              <a:lnSpc>
                <a:spcPct val="150000"/>
              </a:lnSpc>
              <a:spcBef>
                <a:spcPts val="0"/>
              </a:spcBef>
              <a:spcAft>
                <a:spcPts val="0"/>
              </a:spcAft>
              <a:buClr>
                <a:srgbClr val="434343"/>
              </a:buClr>
              <a:buSzPct val="100000"/>
            </a:pPr>
            <a:r>
              <a:rPr lang="en-GB" sz="2400">
                <a:solidFill>
                  <a:srgbClr val="434343"/>
                </a:solidFill>
              </a:rPr>
              <a:t>Peer-reviewed presentation</a:t>
            </a:r>
          </a:p>
          <a:p>
            <a:pPr indent="-381000" lvl="0" marL="457200" rtl="0">
              <a:lnSpc>
                <a:spcPct val="150000"/>
              </a:lnSpc>
              <a:spcBef>
                <a:spcPts val="0"/>
              </a:spcBef>
              <a:spcAft>
                <a:spcPts val="0"/>
              </a:spcAft>
              <a:buClr>
                <a:srgbClr val="434343"/>
              </a:buClr>
              <a:buSzPct val="100000"/>
            </a:pPr>
            <a:r>
              <a:rPr lang="en-GB" sz="2400">
                <a:solidFill>
                  <a:srgbClr val="434343"/>
                </a:solidFill>
              </a:rPr>
              <a:t>Practical activities </a:t>
            </a:r>
          </a:p>
          <a:p>
            <a:pPr lvl="0" rtl="0">
              <a:lnSpc>
                <a:spcPct val="150000"/>
              </a:lnSpc>
              <a:spcBef>
                <a:spcPts val="0"/>
              </a:spcBef>
              <a:spcAft>
                <a:spcPts val="0"/>
              </a:spcAft>
              <a:buNone/>
            </a:pPr>
            <a:r>
              <a:rPr lang="en-GB" sz="2400">
                <a:solidFill>
                  <a:srgbClr val="434343"/>
                </a:solidFill>
              </a:rPr>
              <a:t>Usually made up of many </a:t>
            </a:r>
            <a:r>
              <a:rPr b="1" lang="en-GB" sz="2400">
                <a:solidFill>
                  <a:srgbClr val="434343"/>
                </a:solidFill>
              </a:rPr>
              <a:t>formative assessment</a:t>
            </a:r>
            <a:r>
              <a:rPr lang="en-GB" sz="2400">
                <a:solidFill>
                  <a:srgbClr val="434343"/>
                </a:solidFill>
              </a:rPr>
              <a:t> methods</a:t>
            </a:r>
          </a:p>
          <a:p>
            <a:pPr lvl="0" rtl="0">
              <a:lnSpc>
                <a:spcPct val="150000"/>
              </a:lnSpc>
              <a:spcBef>
                <a:spcPts val="0"/>
              </a:spcBef>
              <a:spcAft>
                <a:spcPts val="0"/>
              </a:spcAft>
              <a:buNone/>
            </a:pPr>
            <a:r>
              <a:t/>
            </a:r>
            <a:endParaRPr>
              <a:solidFill>
                <a:srgbClr val="43434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6" name="Shape 476"/>
        <p:cNvGrpSpPr/>
        <p:nvPr/>
      </p:nvGrpSpPr>
      <p:grpSpPr>
        <a:xfrm>
          <a:off x="0" y="0"/>
          <a:ext cx="0" cy="0"/>
          <a:chOff x="0" y="0"/>
          <a:chExt cx="0" cy="0"/>
        </a:xfrm>
      </p:grpSpPr>
      <p:sp>
        <p:nvSpPr>
          <p:cNvPr id="477" name="Shape 477"/>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478" name="Shape 478"/>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Tracking and monitoring students was important</a:t>
            </a:r>
          </a:p>
          <a:p>
            <a:pPr lvl="0">
              <a:spcBef>
                <a:spcPts val="0"/>
              </a:spcBef>
              <a:buNone/>
            </a:pPr>
            <a:r>
              <a:rPr lang="en-GB" sz="2400"/>
              <a:t>In the live sessions, creating an open atmosphere where people would show their problems was important</a:t>
            </a:r>
          </a:p>
          <a:p>
            <a:pPr lvl="0">
              <a:spcBef>
                <a:spcPts val="0"/>
              </a:spcBef>
              <a:buNone/>
            </a:pPr>
            <a:r>
              <a:rPr lang="en-GB" sz="2400"/>
              <a:t>Measuring student engagement</a:t>
            </a:r>
          </a:p>
          <a:p>
            <a:pPr lvl="0">
              <a:spcBef>
                <a:spcPts val="0"/>
              </a:spcBef>
              <a:buNone/>
            </a:pPr>
            <a:r>
              <a:rPr lang="en-GB" sz="2400"/>
              <a:t>Traffic light system</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2" name="Shape 482"/>
        <p:cNvGrpSpPr/>
        <p:nvPr/>
      </p:nvGrpSpPr>
      <p:grpSpPr>
        <a:xfrm>
          <a:off x="0" y="0"/>
          <a:ext cx="0" cy="0"/>
          <a:chOff x="0" y="0"/>
          <a:chExt cx="0" cy="0"/>
        </a:xfrm>
      </p:grpSpPr>
      <p:sp>
        <p:nvSpPr>
          <p:cNvPr id="483" name="Shape 483"/>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484" name="Shape 484"/>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lnSpc>
                <a:spcPct val="100000"/>
              </a:lnSpc>
              <a:spcBef>
                <a:spcPts val="0"/>
              </a:spcBef>
              <a:buNone/>
            </a:pPr>
            <a:r>
              <a:rPr i="1" lang="en-GB" sz="2000"/>
              <a:t>“What do I do if my students show up to class and have not viewed the assigned content?”</a:t>
            </a:r>
          </a:p>
          <a:p>
            <a:pPr lvl="0">
              <a:lnSpc>
                <a:spcPct val="100000"/>
              </a:lnSpc>
              <a:spcBef>
                <a:spcPts val="0"/>
              </a:spcBef>
              <a:buNone/>
            </a:pPr>
            <a:r>
              <a:rPr lang="en-GB" sz="2000"/>
              <a:t>Flipped classrooms are participative as opposed to prescriptive, so “picking” on people does not serve a purpose - the key is to engage &amp; empower students as much as possible</a:t>
            </a:r>
          </a:p>
          <a:p>
            <a:pPr lvl="0">
              <a:lnSpc>
                <a:spcPct val="100000"/>
              </a:lnSpc>
              <a:spcBef>
                <a:spcPts val="0"/>
              </a:spcBef>
              <a:buNone/>
            </a:pPr>
            <a:r>
              <a:rPr lang="en-GB" sz="2000"/>
              <a:t>Getting students to do activities (individual or group) if they do not have questions or work ready is a useful method</a:t>
            </a:r>
          </a:p>
          <a:p>
            <a:pPr lvl="0" rtl="0">
              <a:lnSpc>
                <a:spcPct val="100000"/>
              </a:lnSpc>
              <a:spcBef>
                <a:spcPts val="0"/>
              </a:spcBef>
              <a:buNone/>
            </a:pPr>
            <a:r>
              <a:rPr lang="en-GB" sz="2000"/>
              <a:t>Students may also use time to prepare for or work on summative assessment</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8" name="Shape 488"/>
        <p:cNvGrpSpPr/>
        <p:nvPr/>
      </p:nvGrpSpPr>
      <p:grpSpPr>
        <a:xfrm>
          <a:off x="0" y="0"/>
          <a:ext cx="0" cy="0"/>
          <a:chOff x="0" y="0"/>
          <a:chExt cx="0" cy="0"/>
        </a:xfrm>
      </p:grpSpPr>
      <p:sp>
        <p:nvSpPr>
          <p:cNvPr id="489" name="Shape 489"/>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490" name="Shape 490"/>
          <p:cNvSpPr txBox="1"/>
          <p:nvPr>
            <p:ph idx="1" type="body"/>
          </p:nvPr>
        </p:nvSpPr>
        <p:spPr>
          <a:xfrm>
            <a:off x="311700" y="1392625"/>
            <a:ext cx="8520600" cy="3099900"/>
          </a:xfrm>
          <a:prstGeom prst="rect">
            <a:avLst/>
          </a:prstGeom>
        </p:spPr>
        <p:txBody>
          <a:bodyPr anchorCtr="0" anchor="t" bIns="91425" lIns="91425" rIns="91425" tIns="91425">
            <a:noAutofit/>
          </a:bodyPr>
          <a:lstStyle/>
          <a:p>
            <a:pPr lvl="0" rtl="0">
              <a:spcBef>
                <a:spcPts val="0"/>
              </a:spcBef>
              <a:buNone/>
            </a:pPr>
            <a:r>
              <a:rPr lang="en-GB" sz="2400"/>
              <a:t>Moderation and scaffolding - don’t assume students will follow the course content from the beginning - they need guidance and orientation</a:t>
            </a:r>
          </a:p>
          <a:p>
            <a:pPr lvl="0" rtl="0">
              <a:spcBef>
                <a:spcPts val="0"/>
              </a:spcBef>
              <a:buNone/>
            </a:pPr>
            <a:r>
              <a:rPr lang="en-GB" sz="2400"/>
              <a:t>Time should be considered for both students and teachers to look at pre-class material, to learn how to use systems, etc.</a:t>
            </a:r>
          </a:p>
          <a:p>
            <a:pPr lvl="0" rt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4" name="Shape 494"/>
        <p:cNvGrpSpPr/>
        <p:nvPr/>
      </p:nvGrpSpPr>
      <p:grpSpPr>
        <a:xfrm>
          <a:off x="0" y="0"/>
          <a:ext cx="0" cy="0"/>
          <a:chOff x="0" y="0"/>
          <a:chExt cx="0" cy="0"/>
        </a:xfrm>
      </p:grpSpPr>
      <p:sp>
        <p:nvSpPr>
          <p:cNvPr id="495" name="Shape 495"/>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496" name="Shape 496"/>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lectures and other activities were augmented by group chats and other means of facilitating collaboration and peer instruction</a:t>
            </a:r>
          </a:p>
          <a:p>
            <a:pPr lvl="0">
              <a:spcBef>
                <a:spcPts val="0"/>
              </a:spcBef>
              <a:buNone/>
            </a:pPr>
            <a:r>
              <a:rPr lang="en-GB" sz="2400"/>
              <a:t>Google Community</a:t>
            </a:r>
          </a:p>
          <a:p>
            <a:pPr lvl="0">
              <a:spcBef>
                <a:spcPts val="0"/>
              </a:spcBef>
              <a:buNone/>
            </a:pPr>
            <a:r>
              <a:rPr lang="en-GB" sz="2400"/>
              <a:t>Now we also have Google Spaces</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0" name="Shape 500"/>
        <p:cNvGrpSpPr/>
        <p:nvPr/>
      </p:nvGrpSpPr>
      <p:grpSpPr>
        <a:xfrm>
          <a:off x="0" y="0"/>
          <a:ext cx="0" cy="0"/>
          <a:chOff x="0" y="0"/>
          <a:chExt cx="0" cy="0"/>
        </a:xfrm>
      </p:grpSpPr>
      <p:sp>
        <p:nvSpPr>
          <p:cNvPr id="501" name="Shape 501"/>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Some tools to facilitate FC</a:t>
            </a:r>
          </a:p>
        </p:txBody>
      </p:sp>
      <p:sp>
        <p:nvSpPr>
          <p:cNvPr id="502" name="Shape 502"/>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Communication tools</a:t>
            </a:r>
          </a:p>
          <a:p>
            <a:pPr lvl="0">
              <a:spcBef>
                <a:spcPts val="0"/>
              </a:spcBef>
              <a:buNone/>
            </a:pPr>
            <a:r>
              <a:rPr lang="en-GB" sz="2400"/>
              <a:t>Collaboration tools</a:t>
            </a:r>
          </a:p>
          <a:p>
            <a:pPr lvl="0">
              <a:spcBef>
                <a:spcPts val="0"/>
              </a:spcBef>
              <a:buNone/>
            </a:pPr>
            <a:r>
              <a:rPr lang="en-GB" sz="2400"/>
              <a:t>Live e-learning tools</a:t>
            </a:r>
          </a:p>
          <a:p>
            <a:pPr lvl="0">
              <a:spcBef>
                <a:spcPts val="0"/>
              </a:spcBef>
              <a:buNone/>
            </a:pPr>
            <a:r>
              <a:rPr lang="en-GB" sz="2400"/>
              <a:t>Asynchronous e-learning tools</a:t>
            </a:r>
          </a:p>
          <a:p>
            <a:pPr lvl="0" rtl="0">
              <a:spcBef>
                <a:spcPts val="0"/>
              </a:spcBef>
              <a:buNone/>
            </a:pPr>
            <a:r>
              <a:rPr lang="en-GB" sz="2400"/>
              <a:t>Video services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x="0" y="0"/>
          <a:ext cx="0" cy="0"/>
          <a:chOff x="0" y="0"/>
          <a:chExt cx="0" cy="0"/>
        </a:xfrm>
      </p:grpSpPr>
      <p:sp>
        <p:nvSpPr>
          <p:cNvPr id="507" name="Shape 507"/>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Google Community</a:t>
            </a:r>
          </a:p>
        </p:txBody>
      </p:sp>
      <p:sp>
        <p:nvSpPr>
          <p:cNvPr id="508" name="Shape 508"/>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spcBef>
                <a:spcPts val="0"/>
              </a:spcBef>
              <a:buNone/>
            </a:pPr>
            <a:r>
              <a:rPr lang="en-GB">
                <a:solidFill>
                  <a:srgbClr val="434343"/>
                </a:solidFill>
              </a:rPr>
              <a:t>Only @mycit.ie addresses permitted</a:t>
            </a:r>
          </a:p>
          <a:p>
            <a:pPr lvl="0" rtl="0">
              <a:spcBef>
                <a:spcPts val="0"/>
              </a:spcBef>
              <a:buNone/>
            </a:pPr>
            <a:r>
              <a:rPr b="1" lang="en-GB">
                <a:solidFill>
                  <a:srgbClr val="434343"/>
                </a:solidFill>
              </a:rPr>
              <a:t>Step by step tutorial at:</a:t>
            </a:r>
            <a:r>
              <a:rPr lang="en-GB">
                <a:solidFill>
                  <a:srgbClr val="434343"/>
                </a:solidFill>
              </a:rPr>
              <a:t> http://ior.ad/4Ll</a:t>
            </a:r>
          </a:p>
          <a:p>
            <a:pPr lvl="0" rtl="0">
              <a:spcBef>
                <a:spcPts val="0"/>
              </a:spcBef>
              <a:buNone/>
            </a:pPr>
            <a:r>
              <a:t/>
            </a:r>
            <a:endParaRPr>
              <a:solidFill>
                <a:srgbClr val="434343"/>
              </a:solidFill>
            </a:endParaRPr>
          </a:p>
        </p:txBody>
      </p:sp>
      <p:pic>
        <p:nvPicPr>
          <p:cNvPr id="509" name="Shape 509"/>
          <p:cNvPicPr preferRelativeResize="0"/>
          <p:nvPr/>
        </p:nvPicPr>
        <p:blipFill>
          <a:blip r:embed="rId3">
            <a:alphaModFix/>
          </a:blip>
          <a:stretch>
            <a:fillRect/>
          </a:stretch>
        </p:blipFill>
        <p:spPr>
          <a:xfrm>
            <a:off x="5113167" y="0"/>
            <a:ext cx="4778865"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3" name="Shape 513"/>
        <p:cNvGrpSpPr/>
        <p:nvPr/>
      </p:nvGrpSpPr>
      <p:grpSpPr>
        <a:xfrm>
          <a:off x="0" y="0"/>
          <a:ext cx="0" cy="0"/>
          <a:chOff x="0" y="0"/>
          <a:chExt cx="0" cy="0"/>
        </a:xfrm>
      </p:grpSpPr>
      <p:sp>
        <p:nvSpPr>
          <p:cNvPr id="514" name="Shape 51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Google Hangouts</a:t>
            </a:r>
          </a:p>
        </p:txBody>
      </p:sp>
      <p:sp>
        <p:nvSpPr>
          <p:cNvPr id="515" name="Shape 515"/>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spcBef>
                <a:spcPts val="0"/>
              </a:spcBef>
              <a:buNone/>
            </a:pPr>
            <a:r>
              <a:rPr lang="en-GB">
                <a:solidFill>
                  <a:srgbClr val="434343"/>
                </a:solidFill>
              </a:rPr>
              <a:t>…… for impromptu group discussion:</a:t>
            </a:r>
          </a:p>
          <a:p>
            <a:pPr lvl="0" rtl="0">
              <a:spcBef>
                <a:spcPts val="0"/>
              </a:spcBef>
              <a:buNone/>
            </a:pPr>
            <a:r>
              <a:rPr lang="en-GB">
                <a:solidFill>
                  <a:srgbClr val="434343"/>
                </a:solidFill>
              </a:rPr>
              <a:t>https://hangouts.google.com/</a:t>
            </a:r>
          </a:p>
        </p:txBody>
      </p:sp>
      <p:pic>
        <p:nvPicPr>
          <p:cNvPr id="516" name="Shape 516"/>
          <p:cNvPicPr preferRelativeResize="0"/>
          <p:nvPr/>
        </p:nvPicPr>
        <p:blipFill>
          <a:blip r:embed="rId3">
            <a:alphaModFix/>
          </a:blip>
          <a:stretch>
            <a:fillRect/>
          </a:stretch>
        </p:blipFill>
        <p:spPr>
          <a:xfrm>
            <a:off x="6427587" y="0"/>
            <a:ext cx="2716424"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0" name="Shape 520"/>
        <p:cNvGrpSpPr/>
        <p:nvPr/>
      </p:nvGrpSpPr>
      <p:grpSpPr>
        <a:xfrm>
          <a:off x="0" y="0"/>
          <a:ext cx="0" cy="0"/>
          <a:chOff x="0" y="0"/>
          <a:chExt cx="0" cy="0"/>
        </a:xfrm>
      </p:grpSpPr>
      <p:sp>
        <p:nvSpPr>
          <p:cNvPr id="521" name="Shape 521"/>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Blackboard</a:t>
            </a:r>
          </a:p>
        </p:txBody>
      </p:sp>
      <p:sp>
        <p:nvSpPr>
          <p:cNvPr id="522" name="Shape 522"/>
          <p:cNvSpPr txBox="1"/>
          <p:nvPr>
            <p:ph idx="1" type="body"/>
          </p:nvPr>
        </p:nvSpPr>
        <p:spPr>
          <a:xfrm>
            <a:off x="311700" y="1468825"/>
            <a:ext cx="4335300" cy="3099900"/>
          </a:xfrm>
          <a:prstGeom prst="rect">
            <a:avLst/>
          </a:prstGeom>
        </p:spPr>
        <p:txBody>
          <a:bodyPr anchorCtr="0" anchor="t" bIns="91425" lIns="91425" rIns="91425" tIns="91425">
            <a:noAutofit/>
          </a:bodyPr>
          <a:lstStyle/>
          <a:p>
            <a:pPr lvl="0" rtl="0">
              <a:lnSpc>
                <a:spcPct val="115000"/>
              </a:lnSpc>
              <a:spcBef>
                <a:spcPts val="0"/>
              </a:spcBef>
              <a:buNone/>
            </a:pPr>
            <a:r>
              <a:rPr lang="en-GB"/>
              <a:t>A space for lecture recordings, learning materials, assignments and course updates</a:t>
            </a:r>
          </a:p>
        </p:txBody>
      </p:sp>
      <p:pic>
        <p:nvPicPr>
          <p:cNvPr id="523" name="Shape 523"/>
          <p:cNvPicPr preferRelativeResize="0"/>
          <p:nvPr/>
        </p:nvPicPr>
        <p:blipFill>
          <a:blip r:embed="rId3">
            <a:alphaModFix/>
          </a:blip>
          <a:stretch>
            <a:fillRect/>
          </a:stretch>
        </p:blipFill>
        <p:spPr>
          <a:xfrm>
            <a:off x="5083346" y="0"/>
            <a:ext cx="4060657"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ctrTitle"/>
          </p:nvPr>
        </p:nvSpPr>
        <p:spPr>
          <a:xfrm>
            <a:off x="411175" y="644300"/>
            <a:ext cx="8282399" cy="2109000"/>
          </a:xfrm>
          <a:prstGeom prst="rect">
            <a:avLst/>
          </a:prstGeom>
        </p:spPr>
        <p:txBody>
          <a:bodyPr anchorCtr="0" anchor="b" bIns="91425" lIns="91425" rIns="91425" tIns="91425">
            <a:noAutofit/>
          </a:bodyPr>
          <a:lstStyle/>
          <a:p>
            <a:pPr lvl="0" rtl="0">
              <a:spcBef>
                <a:spcPts val="0"/>
              </a:spcBef>
              <a:buNone/>
            </a:pPr>
            <a:r>
              <a:rPr lang="en-GB"/>
              <a:t> Flipped Learning Model at CIT</a:t>
            </a:r>
          </a:p>
        </p:txBody>
      </p:sp>
      <p:sp>
        <p:nvSpPr>
          <p:cNvPr id="416" name="Shape 416"/>
          <p:cNvSpPr txBox="1"/>
          <p:nvPr>
            <p:ph idx="1" type="subTitle"/>
          </p:nvPr>
        </p:nvSpPr>
        <p:spPr>
          <a:xfrm>
            <a:off x="411175" y="3699575"/>
            <a:ext cx="8282400" cy="1260600"/>
          </a:xfrm>
          <a:prstGeom prst="rect">
            <a:avLst/>
          </a:prstGeom>
        </p:spPr>
        <p:txBody>
          <a:bodyPr anchorCtr="0" anchor="ctr" bIns="91425" lIns="91425" rIns="91425" tIns="91425">
            <a:noAutofit/>
          </a:bodyPr>
          <a:lstStyle/>
          <a:p>
            <a:pPr lvl="0" rtl="0">
              <a:spcBef>
                <a:spcPts val="0"/>
              </a:spcBef>
              <a:buNone/>
            </a:pPr>
            <a:r>
              <a:rPr lang="en-GB"/>
              <a:t>Online Masters in E-Learning Design and Development</a:t>
            </a:r>
          </a:p>
          <a:p>
            <a:pPr lvl="0" rt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7" name="Shape 527"/>
        <p:cNvGrpSpPr/>
        <p:nvPr/>
      </p:nvGrpSpPr>
      <p:grpSpPr>
        <a:xfrm>
          <a:off x="0" y="0"/>
          <a:ext cx="0" cy="0"/>
          <a:chOff x="0" y="0"/>
          <a:chExt cx="0" cy="0"/>
        </a:xfrm>
      </p:grpSpPr>
      <p:sp>
        <p:nvSpPr>
          <p:cNvPr id="528" name="Shape 528"/>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529" name="Shape 529"/>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Most faculty have limited knowledge of how to plan for and create an active learning experience within and beyond the classroom. </a:t>
            </a:r>
          </a:p>
          <a:p>
            <a:pPr lvl="0">
              <a:spcBef>
                <a:spcPts val="0"/>
              </a:spcBef>
              <a:buNone/>
            </a:pPr>
            <a:r>
              <a:rPr lang="en-GB" sz="2400"/>
              <a:t>Strong need for training where pedagogy meets technology</a:t>
            </a:r>
          </a:p>
          <a:p>
            <a:pPr lvl="0">
              <a:spcBef>
                <a:spcPts val="0"/>
              </a:spcBef>
              <a:buNone/>
            </a:pPr>
            <a:r>
              <a:rPr lang="en-GB" sz="2400"/>
              <a:t>They need this to be “workshopped” and guided through this process</a:t>
            </a:r>
          </a:p>
          <a:p>
            <a:pPr lv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3" name="Shape 533"/>
        <p:cNvGrpSpPr/>
        <p:nvPr/>
      </p:nvGrpSpPr>
      <p:grpSpPr>
        <a:xfrm>
          <a:off x="0" y="0"/>
          <a:ext cx="0" cy="0"/>
          <a:chOff x="0" y="0"/>
          <a:chExt cx="0" cy="0"/>
        </a:xfrm>
      </p:grpSpPr>
      <p:sp>
        <p:nvSpPr>
          <p:cNvPr id="534" name="Shape 53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What we learned….</a:t>
            </a:r>
          </a:p>
        </p:txBody>
      </p:sp>
      <p:sp>
        <p:nvSpPr>
          <p:cNvPr id="535" name="Shape 535"/>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Students value continuous assessment but need a clear schedule of assessments, weightings and criteria</a:t>
            </a:r>
          </a:p>
          <a:p>
            <a:pPr lvl="0">
              <a:spcBef>
                <a:spcPts val="0"/>
              </a:spcBef>
              <a:buNone/>
            </a:pPr>
            <a:r>
              <a:rPr lang="en-GB" sz="2400"/>
              <a:t>To this end, assessment rubrics were provided - provided greater transparency, saved the lecturer time</a:t>
            </a:r>
          </a:p>
          <a:p>
            <a:pPr indent="-381000" lvl="0" marL="457200" rtl="0">
              <a:spcBef>
                <a:spcPts val="0"/>
              </a:spcBef>
              <a:buSzPct val="100000"/>
              <a:buChar char="-"/>
            </a:pPr>
            <a:r>
              <a:rPr lang="en-GB" sz="2400"/>
              <a:t>More on this tomorrow on Assessment and Course Design</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9" name="Shape 539"/>
        <p:cNvGrpSpPr/>
        <p:nvPr/>
      </p:nvGrpSpPr>
      <p:grpSpPr>
        <a:xfrm>
          <a:off x="0" y="0"/>
          <a:ext cx="0" cy="0"/>
          <a:chOff x="0" y="0"/>
          <a:chExt cx="0" cy="0"/>
        </a:xfrm>
      </p:grpSpPr>
      <p:sp>
        <p:nvSpPr>
          <p:cNvPr id="540" name="Shape 540"/>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Other courses using Blends/Flips</a:t>
            </a:r>
          </a:p>
        </p:txBody>
      </p:sp>
      <p:sp>
        <p:nvSpPr>
          <p:cNvPr id="541" name="Shape 541"/>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Mathematics</a:t>
            </a:r>
          </a:p>
          <a:p>
            <a:pPr lvl="0">
              <a:spcBef>
                <a:spcPts val="0"/>
              </a:spcBef>
              <a:buNone/>
            </a:pPr>
            <a:r>
              <a:rPr lang="en-GB" sz="2400"/>
              <a:t>Engineering</a:t>
            </a:r>
          </a:p>
          <a:p>
            <a:pPr lvl="0">
              <a:spcBef>
                <a:spcPts val="0"/>
              </a:spcBef>
              <a:buNone/>
            </a:pPr>
            <a:r>
              <a:rPr lang="en-GB" sz="2400"/>
              <a:t>Media Communications</a:t>
            </a:r>
          </a:p>
          <a:p>
            <a:pPr lvl="0">
              <a:spcBef>
                <a:spcPts val="0"/>
              </a:spcBef>
              <a:buNone/>
            </a:pPr>
            <a:r>
              <a:rPr lang="en-GB" sz="2400"/>
              <a:t>Strength &amp; conditioning</a:t>
            </a:r>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5" name="Shape 545"/>
        <p:cNvGrpSpPr/>
        <p:nvPr/>
      </p:nvGrpSpPr>
      <p:grpSpPr>
        <a:xfrm>
          <a:off x="0" y="0"/>
          <a:ext cx="0" cy="0"/>
          <a:chOff x="0" y="0"/>
          <a:chExt cx="0" cy="0"/>
        </a:xfrm>
      </p:grpSpPr>
      <p:sp>
        <p:nvSpPr>
          <p:cNvPr id="546" name="Shape 546"/>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Questions?</a:t>
            </a:r>
          </a:p>
        </p:txBody>
      </p:sp>
      <p:pic>
        <p:nvPicPr>
          <p:cNvPr id="547" name="Shape 547"/>
          <p:cNvPicPr preferRelativeResize="0"/>
          <p:nvPr/>
        </p:nvPicPr>
        <p:blipFill>
          <a:blip r:embed="rId3">
            <a:alphaModFix amt="10000"/>
          </a:blip>
          <a:stretch>
            <a:fillRect/>
          </a:stretch>
        </p:blipFill>
        <p:spPr>
          <a:xfrm>
            <a:off x="827371" y="152400"/>
            <a:ext cx="7794056"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txBox="1"/>
          <p:nvPr>
            <p:ph type="ctrTitle"/>
          </p:nvPr>
        </p:nvSpPr>
        <p:spPr>
          <a:xfrm>
            <a:off x="411175" y="644300"/>
            <a:ext cx="8282400" cy="2109000"/>
          </a:xfrm>
          <a:prstGeom prst="rect">
            <a:avLst/>
          </a:prstGeom>
        </p:spPr>
        <p:txBody>
          <a:bodyPr anchorCtr="0" anchor="b" bIns="91425" lIns="91425" rIns="91425" tIns="91425">
            <a:noAutofit/>
          </a:bodyPr>
          <a:lstStyle/>
          <a:p>
            <a:pPr lvl="0" rtl="0">
              <a:spcBef>
                <a:spcPts val="0"/>
              </a:spcBef>
              <a:buNone/>
            </a:pPr>
            <a:r>
              <a:rPr lang="en-GB"/>
              <a:t>Flipped Classroom for VET</a:t>
            </a:r>
          </a:p>
        </p:txBody>
      </p:sp>
      <p:sp>
        <p:nvSpPr>
          <p:cNvPr id="553" name="Shape 553"/>
          <p:cNvSpPr txBox="1"/>
          <p:nvPr>
            <p:ph idx="1" type="subTitle"/>
          </p:nvPr>
        </p:nvSpPr>
        <p:spPr>
          <a:xfrm>
            <a:off x="411175" y="3398250"/>
            <a:ext cx="8282400" cy="1260600"/>
          </a:xfrm>
          <a:prstGeom prst="rect">
            <a:avLst/>
          </a:prstGeom>
        </p:spPr>
        <p:txBody>
          <a:bodyPr anchorCtr="0" anchor="ctr" bIns="91425" lIns="91425" rIns="91425" tIns="91425">
            <a:noAutofit/>
          </a:bodyPr>
          <a:lstStyle/>
          <a:p>
            <a:pPr lvl="0" rtl="0">
              <a:spcBef>
                <a:spcPts val="0"/>
              </a:spcBef>
              <a:buNone/>
            </a:pPr>
            <a:r>
              <a:rPr lang="en-GB"/>
              <a:t>Brainstorming the special needs of VET</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x="0" y="0"/>
          <a:ext cx="0" cy="0"/>
          <a:chOff x="0" y="0"/>
          <a:chExt cx="0" cy="0"/>
        </a:xfrm>
      </p:grpSpPr>
      <p:sp>
        <p:nvSpPr>
          <p:cNvPr id="558" name="Shape 558"/>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 Buzan, The ultimate book of mind maps:</a:t>
            </a:r>
          </a:p>
        </p:txBody>
      </p:sp>
      <p:sp>
        <p:nvSpPr>
          <p:cNvPr id="559" name="Shape 559"/>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a:t>“The easiest way to put information into your brain and to take information out of your brain – it’s a creative and effective means of note-taking that literally ‘maps out’ your thoughts.”</a:t>
            </a:r>
          </a:p>
          <a:p>
            <a:pPr lvl="0">
              <a:spcBef>
                <a:spcPts val="0"/>
              </a:spcBef>
              <a:buNone/>
            </a:pPr>
            <a:r>
              <a:rPr lang="en-GB"/>
              <a:t>“You can compare a Mind map to a map of a city. The centre of your Mind Map is like the centre of the city. It represents the main thoughts in your thinking process; the secondary roads represent your secondary thoughts, and so on. Special images or shapes can represent sites of interest or particularly interesting ideas.”</a:t>
            </a:r>
          </a:p>
          <a:p>
            <a:pPr lvl="0">
              <a:spcBef>
                <a:spcPts val="0"/>
              </a:spcBef>
              <a:buNone/>
            </a:pPr>
            <a:r>
              <a:t/>
            </a:r>
            <a:endParaRPr/>
          </a:p>
          <a:p>
            <a:pPr lvl="0" rtl="0">
              <a:spcBef>
                <a:spcPts val="0"/>
              </a:spcBef>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3" name="Shape 563"/>
        <p:cNvGrpSpPr/>
        <p:nvPr/>
      </p:nvGrpSpPr>
      <p:grpSpPr>
        <a:xfrm>
          <a:off x="0" y="0"/>
          <a:ext cx="0" cy="0"/>
          <a:chOff x="0" y="0"/>
          <a:chExt cx="0" cy="0"/>
        </a:xfrm>
      </p:grpSpPr>
      <p:sp>
        <p:nvSpPr>
          <p:cNvPr id="564" name="Shape 56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 M Michelko, Cracking Creativity - Benefits of Mindmaps</a:t>
            </a:r>
          </a:p>
        </p:txBody>
      </p:sp>
      <p:sp>
        <p:nvSpPr>
          <p:cNvPr id="565" name="Shape 565"/>
          <p:cNvSpPr txBox="1"/>
          <p:nvPr>
            <p:ph idx="1" type="body"/>
          </p:nvPr>
        </p:nvSpPr>
        <p:spPr>
          <a:xfrm>
            <a:off x="311700" y="1468825"/>
            <a:ext cx="8520600" cy="3099900"/>
          </a:xfrm>
          <a:prstGeom prst="rect">
            <a:avLst/>
          </a:prstGeom>
        </p:spPr>
        <p:txBody>
          <a:bodyPr anchorCtr="0" anchor="t" bIns="91425" lIns="91425" rIns="91425" tIns="91425">
            <a:noAutofit/>
          </a:bodyPr>
          <a:lstStyle/>
          <a:p>
            <a:pPr indent="-228600" lvl="0" marL="457200">
              <a:lnSpc>
                <a:spcPct val="130000"/>
              </a:lnSpc>
              <a:spcBef>
                <a:spcPts val="0"/>
              </a:spcBef>
            </a:pPr>
            <a:r>
              <a:rPr lang="en-GB"/>
              <a:t>Activities your whole brain</a:t>
            </a:r>
          </a:p>
          <a:p>
            <a:pPr indent="-228600" lvl="0" marL="457200">
              <a:lnSpc>
                <a:spcPct val="130000"/>
              </a:lnSpc>
              <a:spcBef>
                <a:spcPts val="0"/>
              </a:spcBef>
            </a:pPr>
            <a:r>
              <a:rPr lang="en-GB"/>
              <a:t>Clears mind of mental clutter</a:t>
            </a:r>
          </a:p>
          <a:p>
            <a:pPr indent="-228600" lvl="0" marL="457200">
              <a:lnSpc>
                <a:spcPct val="130000"/>
              </a:lnSpc>
              <a:spcBef>
                <a:spcPts val="0"/>
              </a:spcBef>
            </a:pPr>
            <a:r>
              <a:rPr lang="en-GB"/>
              <a:t>Allows you to focus on the subject</a:t>
            </a:r>
          </a:p>
          <a:p>
            <a:pPr indent="-228600" lvl="0" marL="457200">
              <a:lnSpc>
                <a:spcPct val="130000"/>
              </a:lnSpc>
              <a:spcBef>
                <a:spcPts val="0"/>
              </a:spcBef>
            </a:pPr>
            <a:r>
              <a:rPr lang="en-GB"/>
              <a:t>Helps demonstrate connections between isolated pieces of information</a:t>
            </a:r>
          </a:p>
          <a:p>
            <a:pPr indent="-228600" lvl="0" marL="457200">
              <a:lnSpc>
                <a:spcPct val="130000"/>
              </a:lnSpc>
              <a:spcBef>
                <a:spcPts val="0"/>
              </a:spcBef>
            </a:pPr>
            <a:r>
              <a:rPr lang="en-GB"/>
              <a:t>Gives a clear picture of both the details and the big picture</a:t>
            </a:r>
          </a:p>
          <a:p>
            <a:pPr indent="-228600" lvl="0" marL="457200">
              <a:lnSpc>
                <a:spcPct val="130000"/>
              </a:lnSpc>
              <a:spcBef>
                <a:spcPts val="0"/>
              </a:spcBef>
            </a:pPr>
            <a:r>
              <a:rPr lang="en-GB"/>
              <a:t>Allows you to group and regroup concepts, encouraging comparisons between them</a:t>
            </a:r>
          </a:p>
          <a:p>
            <a:pPr indent="-228600" lvl="0" marL="457200" rtl="0">
              <a:lnSpc>
                <a:spcPct val="130000"/>
              </a:lnSpc>
              <a:spcBef>
                <a:spcPts val="0"/>
              </a:spcBef>
            </a:pPr>
            <a:r>
              <a:rPr lang="en-GB"/>
              <a:t>Requires you to concentrate on your subject, which helps get the information about it transferred from your short-term memory to your long-term memory</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9" name="Shape 569"/>
        <p:cNvGrpSpPr/>
        <p:nvPr/>
      </p:nvGrpSpPr>
      <p:grpSpPr>
        <a:xfrm>
          <a:off x="0" y="0"/>
          <a:ext cx="0" cy="0"/>
          <a:chOff x="0" y="0"/>
          <a:chExt cx="0" cy="0"/>
        </a:xfrm>
      </p:grpSpPr>
      <p:sp>
        <p:nvSpPr>
          <p:cNvPr id="570" name="Shape 570"/>
          <p:cNvSpPr txBox="1"/>
          <p:nvPr>
            <p:ph idx="1" type="body"/>
          </p:nvPr>
        </p:nvSpPr>
        <p:spPr>
          <a:xfrm>
            <a:off x="311700" y="2441500"/>
            <a:ext cx="8520600" cy="3099900"/>
          </a:xfrm>
          <a:prstGeom prst="rect">
            <a:avLst/>
          </a:prstGeom>
        </p:spPr>
        <p:txBody>
          <a:bodyPr anchorCtr="0" anchor="t" bIns="91425" lIns="91425" rIns="91425" tIns="91425">
            <a:noAutofit/>
          </a:bodyPr>
          <a:lstStyle/>
          <a:p>
            <a:pPr indent="-228600" lvl="0" marL="457200" rtl="0">
              <a:lnSpc>
                <a:spcPct val="130000"/>
              </a:lnSpc>
              <a:spcBef>
                <a:spcPts val="0"/>
              </a:spcBef>
            </a:pPr>
            <a:r>
              <a:rPr lang="en-GB"/>
              <a:t>A large amount of information in many heads can be hard to get down on paper and hard to analyze once it is. </a:t>
            </a:r>
          </a:p>
          <a:p>
            <a:pPr indent="-228600" lvl="1" marL="914400" rtl="0">
              <a:lnSpc>
                <a:spcPct val="130000"/>
              </a:lnSpc>
              <a:spcBef>
                <a:spcPts val="0"/>
              </a:spcBef>
            </a:pPr>
            <a:r>
              <a:rPr lang="en-GB"/>
              <a:t>It can be hard to develop and maintain an overview of what this information is and how it is or should be structured.</a:t>
            </a:r>
          </a:p>
          <a:p>
            <a:pPr indent="-228600" lvl="1" marL="914400" rtl="0">
              <a:lnSpc>
                <a:spcPct val="130000"/>
              </a:lnSpc>
              <a:spcBef>
                <a:spcPts val="0"/>
              </a:spcBef>
            </a:pPr>
            <a:r>
              <a:rPr lang="en-GB"/>
              <a:t>It can be a challenge to reconstitute, resituate etc.</a:t>
            </a:r>
          </a:p>
          <a:p>
            <a:pPr indent="-228600" lvl="0" marL="457200" rtl="0">
              <a:lnSpc>
                <a:spcPct val="130000"/>
              </a:lnSpc>
              <a:spcBef>
                <a:spcPts val="0"/>
              </a:spcBef>
            </a:pPr>
            <a:r>
              <a:rPr lang="en-GB"/>
              <a:t>Putting things in a mindmapping format means moving from a linear to a radial information structure, where all useful data is included in a single diagram, can make it easier to maintain an overview.</a:t>
            </a:r>
          </a:p>
          <a:p>
            <a:pPr lvl="0" rtl="0">
              <a:lnSpc>
                <a:spcPct val="130000"/>
              </a:lnSpc>
              <a:spcBef>
                <a:spcPts val="0"/>
              </a:spcBef>
              <a:buNone/>
            </a:pPr>
            <a:r>
              <a:t/>
            </a:r>
            <a:endParaRPr/>
          </a:p>
        </p:txBody>
      </p:sp>
      <p:pic>
        <p:nvPicPr>
          <p:cNvPr id="571" name="Shape 571"/>
          <p:cNvPicPr preferRelativeResize="0"/>
          <p:nvPr/>
        </p:nvPicPr>
        <p:blipFill rotWithShape="1">
          <a:blip r:embed="rId3">
            <a:alphaModFix/>
          </a:blip>
          <a:srcRect b="0" l="0" r="0" t="0"/>
          <a:stretch/>
        </p:blipFill>
        <p:spPr>
          <a:xfrm>
            <a:off x="345299" y="218946"/>
            <a:ext cx="8453400" cy="21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5" name="Shape 575"/>
        <p:cNvGrpSpPr/>
        <p:nvPr/>
      </p:nvGrpSpPr>
      <p:grpSpPr>
        <a:xfrm>
          <a:off x="0" y="0"/>
          <a:ext cx="0" cy="0"/>
          <a:chOff x="0" y="0"/>
          <a:chExt cx="0" cy="0"/>
        </a:xfrm>
      </p:grpSpPr>
      <p:pic>
        <p:nvPicPr>
          <p:cNvPr descr="sara-mind-map" id="576" name="Shape 576"/>
          <p:cNvPicPr preferRelativeResize="0"/>
          <p:nvPr/>
        </p:nvPicPr>
        <p:blipFill rotWithShape="1">
          <a:blip r:embed="rId3">
            <a:alphaModFix/>
          </a:blip>
          <a:srcRect b="0" l="0" r="0" t="0"/>
          <a:stretch/>
        </p:blipFill>
        <p:spPr>
          <a:xfrm>
            <a:off x="76200" y="0"/>
            <a:ext cx="89652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0" name="Shape 580"/>
        <p:cNvGrpSpPr/>
        <p:nvPr/>
      </p:nvGrpSpPr>
      <p:grpSpPr>
        <a:xfrm>
          <a:off x="0" y="0"/>
          <a:ext cx="0" cy="0"/>
          <a:chOff x="0" y="0"/>
          <a:chExt cx="0" cy="0"/>
        </a:xfrm>
      </p:grpSpPr>
      <p:pic>
        <p:nvPicPr>
          <p:cNvPr descr="mindmap" id="581" name="Shape 581"/>
          <p:cNvPicPr preferRelativeResize="0"/>
          <p:nvPr/>
        </p:nvPicPr>
        <p:blipFill rotWithShape="1">
          <a:blip r:embed="rId3">
            <a:alphaModFix/>
          </a:blip>
          <a:srcRect b="0" l="0" r="0" t="0"/>
          <a:stretch/>
        </p:blipFill>
        <p:spPr>
          <a:xfrm>
            <a:off x="173246" y="-28"/>
            <a:ext cx="87975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x="0" y="0"/>
          <a:ext cx="0" cy="0"/>
          <a:chOff x="0" y="0"/>
          <a:chExt cx="0" cy="0"/>
        </a:xfrm>
      </p:grpSpPr>
      <p:sp>
        <p:nvSpPr>
          <p:cNvPr id="421" name="Shape 421"/>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About the course</a:t>
            </a:r>
          </a:p>
        </p:txBody>
      </p:sp>
      <p:sp>
        <p:nvSpPr>
          <p:cNvPr id="422" name="Shape 422"/>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Delivered completely online</a:t>
            </a:r>
          </a:p>
          <a:p>
            <a:pPr lvl="0">
              <a:spcBef>
                <a:spcPts val="0"/>
              </a:spcBef>
              <a:buNone/>
            </a:pPr>
            <a:r>
              <a:rPr lang="en-GB" sz="2400"/>
              <a:t>Number of lecturers</a:t>
            </a:r>
          </a:p>
          <a:p>
            <a:pPr lvl="0">
              <a:spcBef>
                <a:spcPts val="0"/>
              </a:spcBef>
              <a:buNone/>
            </a:pPr>
            <a:r>
              <a:rPr lang="en-GB" sz="2400"/>
              <a:t>Moving away from high stakes summative exams to continuous assessment</a:t>
            </a:r>
          </a:p>
          <a:p>
            <a:pPr lvl="0">
              <a:spcBef>
                <a:spcPts val="0"/>
              </a:spcBef>
              <a:buNone/>
            </a:pPr>
            <a:r>
              <a:rPr lang="en-GB" sz="2400"/>
              <a:t>Heavy reliance on VLE and online collaborative tools</a:t>
            </a:r>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5" name="Shape 585"/>
        <p:cNvGrpSpPr/>
        <p:nvPr/>
      </p:nvGrpSpPr>
      <p:grpSpPr>
        <a:xfrm>
          <a:off x="0" y="0"/>
          <a:ext cx="0" cy="0"/>
          <a:chOff x="0" y="0"/>
          <a:chExt cx="0" cy="0"/>
        </a:xfrm>
      </p:grpSpPr>
      <p:pic>
        <p:nvPicPr>
          <p:cNvPr descr="picture_mind_mapping_process" id="586" name="Shape 586"/>
          <p:cNvPicPr preferRelativeResize="0"/>
          <p:nvPr/>
        </p:nvPicPr>
        <p:blipFill rotWithShape="1">
          <a:blip r:embed="rId3">
            <a:alphaModFix/>
          </a:blip>
          <a:srcRect b="0" l="0" r="0" t="0"/>
          <a:stretch/>
        </p:blipFill>
        <p:spPr>
          <a:xfrm>
            <a:off x="0" y="130098"/>
            <a:ext cx="9144000" cy="4633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0" name="Shape 590"/>
        <p:cNvGrpSpPr/>
        <p:nvPr/>
      </p:nvGrpSpPr>
      <p:grpSpPr>
        <a:xfrm>
          <a:off x="0" y="0"/>
          <a:ext cx="0" cy="0"/>
          <a:chOff x="0" y="0"/>
          <a:chExt cx="0" cy="0"/>
        </a:xfrm>
      </p:grpSpPr>
      <p:pic>
        <p:nvPicPr>
          <p:cNvPr descr="MindMappingBig" id="591" name="Shape 591"/>
          <p:cNvPicPr preferRelativeResize="0"/>
          <p:nvPr/>
        </p:nvPicPr>
        <p:blipFill rotWithShape="1">
          <a:blip r:embed="rId3">
            <a:alphaModFix/>
          </a:blip>
          <a:srcRect b="0" l="0" r="0" t="0"/>
          <a:stretch/>
        </p:blipFill>
        <p:spPr>
          <a:xfrm>
            <a:off x="589278" y="53"/>
            <a:ext cx="74196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5" name="Shape 595"/>
        <p:cNvGrpSpPr/>
        <p:nvPr/>
      </p:nvGrpSpPr>
      <p:grpSpPr>
        <a:xfrm>
          <a:off x="0" y="0"/>
          <a:ext cx="0" cy="0"/>
          <a:chOff x="0" y="0"/>
          <a:chExt cx="0" cy="0"/>
        </a:xfrm>
      </p:grpSpPr>
      <p:pic>
        <p:nvPicPr>
          <p:cNvPr descr="Learning Transfer" id="596" name="Shape 596"/>
          <p:cNvPicPr preferRelativeResize="0"/>
          <p:nvPr/>
        </p:nvPicPr>
        <p:blipFill rotWithShape="1">
          <a:blip r:embed="rId3">
            <a:alphaModFix/>
          </a:blip>
          <a:srcRect b="0" l="0" r="0" t="0"/>
          <a:stretch/>
        </p:blipFill>
        <p:spPr>
          <a:xfrm>
            <a:off x="0" y="-1190"/>
            <a:ext cx="9144000" cy="5144700"/>
          </a:xfrm>
          <a:prstGeom prst="rect">
            <a:avLst/>
          </a:prstGeom>
          <a:noFill/>
          <a:ln>
            <a:noFill/>
          </a:ln>
        </p:spPr>
      </p:pic>
      <p:sp>
        <p:nvSpPr>
          <p:cNvPr id="597" name="Shape 597"/>
          <p:cNvSpPr txBox="1"/>
          <p:nvPr/>
        </p:nvSpPr>
        <p:spPr>
          <a:xfrm>
            <a:off x="2739602" y="4868400"/>
            <a:ext cx="6404400" cy="2751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rPr b="0" i="0" lang="en-GB" u="none" cap="none" strike="noStrike">
                <a:solidFill>
                  <a:schemeClr val="dk1"/>
                </a:solidFill>
                <a:latin typeface="Arial"/>
                <a:ea typeface="Arial"/>
                <a:cs typeface="Arial"/>
                <a:sym typeface="Arial"/>
              </a:rPr>
              <a:t>Mindmap which includes lots of citations, created using </a:t>
            </a:r>
            <a:r>
              <a:rPr b="0" i="1" lang="en-GB" u="none" cap="none" strike="noStrike">
                <a:solidFill>
                  <a:schemeClr val="dk1"/>
                </a:solidFill>
                <a:latin typeface="Arial"/>
                <a:ea typeface="Arial"/>
                <a:cs typeface="Arial"/>
                <a:sym typeface="Arial"/>
              </a:rPr>
              <a:t>MindManager</a:t>
            </a:r>
            <a:r>
              <a:rPr b="0" i="0" lang="en-GB" u="none" cap="none" strike="noStrike">
                <a:solidFill>
                  <a:schemeClr val="dk1"/>
                </a:solidFill>
                <a:latin typeface="Arial"/>
                <a:ea typeface="Arial"/>
                <a:cs typeface="Arial"/>
                <a:sym typeface="Arial"/>
              </a:rPr>
              <a:t> Software</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1" name="Shape 601"/>
        <p:cNvGrpSpPr/>
        <p:nvPr/>
      </p:nvGrpSpPr>
      <p:grpSpPr>
        <a:xfrm>
          <a:off x="0" y="0"/>
          <a:ext cx="0" cy="0"/>
          <a:chOff x="0" y="0"/>
          <a:chExt cx="0" cy="0"/>
        </a:xfrm>
      </p:grpSpPr>
      <p:sp>
        <p:nvSpPr>
          <p:cNvPr id="602" name="Shape 602"/>
          <p:cNvSpPr txBox="1"/>
          <p:nvPr>
            <p:ph type="ctrTitle"/>
          </p:nvPr>
        </p:nvSpPr>
        <p:spPr>
          <a:xfrm>
            <a:off x="411175" y="644300"/>
            <a:ext cx="8282400" cy="2109000"/>
          </a:xfrm>
          <a:prstGeom prst="rect">
            <a:avLst/>
          </a:prstGeom>
        </p:spPr>
        <p:txBody>
          <a:bodyPr anchorCtr="0" anchor="b" bIns="91425" lIns="91425" rIns="91425" tIns="91425">
            <a:noAutofit/>
          </a:bodyPr>
          <a:lstStyle/>
          <a:p>
            <a:pPr lvl="0" rtl="0">
              <a:spcBef>
                <a:spcPts val="0"/>
              </a:spcBef>
              <a:buNone/>
            </a:pPr>
            <a:r>
              <a:rPr lang="en-GB" sz="5600"/>
              <a:t>An initial Brainstorming Activity</a:t>
            </a:r>
          </a:p>
        </p:txBody>
      </p:sp>
      <p:sp>
        <p:nvSpPr>
          <p:cNvPr id="603" name="Shape 603"/>
          <p:cNvSpPr txBox="1"/>
          <p:nvPr>
            <p:ph idx="1" type="subTitle"/>
          </p:nvPr>
        </p:nvSpPr>
        <p:spPr>
          <a:xfrm>
            <a:off x="411175" y="3398250"/>
            <a:ext cx="8282400" cy="1260600"/>
          </a:xfrm>
          <a:prstGeom prst="rect">
            <a:avLst/>
          </a:prstGeom>
        </p:spPr>
        <p:txBody>
          <a:bodyPr anchorCtr="0" anchor="ctr" bIns="91425" lIns="91425" rIns="91425" tIns="91425">
            <a:noAutofit/>
          </a:bodyPr>
          <a:lstStyle/>
          <a:p>
            <a:pPr lvl="0" rtl="0">
              <a:spcBef>
                <a:spcPts val="0"/>
              </a:spcBef>
              <a:buNone/>
            </a:pPr>
            <a:r>
              <a:rPr lang="en-GB"/>
              <a:t>All Partners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7" name="Shape 607"/>
        <p:cNvGrpSpPr/>
        <p:nvPr/>
      </p:nvGrpSpPr>
      <p:grpSpPr>
        <a:xfrm>
          <a:off x="0" y="0"/>
          <a:ext cx="0" cy="0"/>
          <a:chOff x="0" y="0"/>
          <a:chExt cx="0" cy="0"/>
        </a:xfrm>
      </p:grpSpPr>
      <p:sp>
        <p:nvSpPr>
          <p:cNvPr id="608" name="Shape 608"/>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An initial activity - for everyone to do</a:t>
            </a:r>
          </a:p>
        </p:txBody>
      </p:sp>
      <p:sp>
        <p:nvSpPr>
          <p:cNvPr id="609" name="Shape 609"/>
          <p:cNvSpPr txBox="1"/>
          <p:nvPr>
            <p:ph idx="1" type="body"/>
          </p:nvPr>
        </p:nvSpPr>
        <p:spPr>
          <a:xfrm>
            <a:off x="311700" y="1468825"/>
            <a:ext cx="8520600" cy="3099900"/>
          </a:xfrm>
          <a:prstGeom prst="rect">
            <a:avLst/>
          </a:prstGeom>
        </p:spPr>
        <p:txBody>
          <a:bodyPr anchorCtr="0" anchor="t" bIns="91425" lIns="91425" rIns="91425" tIns="91425">
            <a:noAutofit/>
          </a:bodyPr>
          <a:lstStyle/>
          <a:p>
            <a:pPr indent="-228600" lvl="0" marL="457200" rtl="0">
              <a:lnSpc>
                <a:spcPct val="150000"/>
              </a:lnSpc>
              <a:spcBef>
                <a:spcPts val="0"/>
              </a:spcBef>
            </a:pPr>
            <a:r>
              <a:rPr lang="en-GB"/>
              <a:t>Take a blank sheet of paper. Turn it sideways (i.e. landscape orientation)</a:t>
            </a:r>
          </a:p>
          <a:p>
            <a:pPr indent="-228600" lvl="0" marL="457200" rtl="0">
              <a:lnSpc>
                <a:spcPct val="150000"/>
              </a:lnSpc>
              <a:spcBef>
                <a:spcPts val="0"/>
              </a:spcBef>
            </a:pPr>
            <a:r>
              <a:rPr lang="en-GB"/>
              <a:t>Start in the centre, using an image for your central idea</a:t>
            </a:r>
          </a:p>
          <a:p>
            <a:pPr indent="-228600" lvl="0" marL="457200" rtl="0">
              <a:lnSpc>
                <a:spcPct val="150000"/>
              </a:lnSpc>
              <a:spcBef>
                <a:spcPts val="0"/>
              </a:spcBef>
            </a:pPr>
            <a:r>
              <a:rPr lang="en-GB"/>
              <a:t>Connect some main branches to the central image and create new bubbles off these</a:t>
            </a:r>
          </a:p>
          <a:p>
            <a:pPr indent="-228600" lvl="0" marL="457200" rtl="0">
              <a:lnSpc>
                <a:spcPct val="150000"/>
              </a:lnSpc>
              <a:spcBef>
                <a:spcPts val="0"/>
              </a:spcBef>
            </a:pPr>
            <a:r>
              <a:rPr lang="en-GB"/>
              <a:t>Draw more branches from your new bubbles and so on</a:t>
            </a:r>
          </a:p>
          <a:p>
            <a:pPr indent="-228600" lvl="0" marL="457200" rtl="0">
              <a:lnSpc>
                <a:spcPct val="150000"/>
              </a:lnSpc>
              <a:spcBef>
                <a:spcPts val="0"/>
              </a:spcBef>
            </a:pPr>
            <a:r>
              <a:rPr lang="en-GB"/>
              <a:t>Try to use just one keyword per bubble</a:t>
            </a:r>
          </a:p>
          <a:p>
            <a:pPr indent="-228600" lvl="0" marL="457200" rtl="0">
              <a:lnSpc>
                <a:spcPct val="150000"/>
              </a:lnSpc>
              <a:spcBef>
                <a:spcPts val="0"/>
              </a:spcBef>
            </a:pPr>
            <a:r>
              <a:rPr lang="en-GB"/>
              <a:t>Draw some images if you would like</a:t>
            </a:r>
          </a:p>
          <a:p>
            <a:pPr indent="-228600" lvl="0" marL="457200" rtl="0">
              <a:lnSpc>
                <a:spcPct val="150000"/>
              </a:lnSpc>
              <a:spcBef>
                <a:spcPts val="0"/>
              </a:spcBef>
            </a:pPr>
            <a:r>
              <a:rPr lang="en-GB"/>
              <a:t>Any ideas / keywords you don’t know where to put, put them outside the map (top or bottom of the page)</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3" name="Shape 613"/>
        <p:cNvGrpSpPr/>
        <p:nvPr/>
      </p:nvGrpSpPr>
      <p:grpSpPr>
        <a:xfrm>
          <a:off x="0" y="0"/>
          <a:ext cx="0" cy="0"/>
          <a:chOff x="0" y="0"/>
          <a:chExt cx="0" cy="0"/>
        </a:xfrm>
      </p:grpSpPr>
      <p:sp>
        <p:nvSpPr>
          <p:cNvPr id="614" name="Shape 614"/>
          <p:cNvSpPr txBox="1"/>
          <p:nvPr>
            <p:ph type="title"/>
          </p:nvPr>
        </p:nvSpPr>
        <p:spPr>
          <a:xfrm>
            <a:off x="490250" y="833700"/>
            <a:ext cx="8513100" cy="4085700"/>
          </a:xfrm>
          <a:prstGeom prst="rect">
            <a:avLst/>
          </a:prstGeom>
        </p:spPr>
        <p:txBody>
          <a:bodyPr anchorCtr="0" anchor="ctr" bIns="91425" lIns="91425" rIns="91425" tIns="91425">
            <a:noAutofit/>
          </a:bodyPr>
          <a:lstStyle/>
          <a:p>
            <a:pPr lvl="0">
              <a:spcBef>
                <a:spcPts val="0"/>
              </a:spcBef>
              <a:buNone/>
            </a:pPr>
            <a:r>
              <a:rPr lang="en-GB" sz="4800"/>
              <a:t>And your topic is…</a:t>
            </a:r>
          </a:p>
          <a:p>
            <a:pPr lvl="0">
              <a:spcBef>
                <a:spcPts val="0"/>
              </a:spcBef>
              <a:buNone/>
            </a:pPr>
            <a:r>
              <a:t/>
            </a:r>
            <a:endParaRPr sz="4400"/>
          </a:p>
          <a:p>
            <a:pPr lvl="0">
              <a:spcBef>
                <a:spcPts val="0"/>
              </a:spcBef>
              <a:buNone/>
            </a:pPr>
            <a:r>
              <a:rPr lang="en-GB" sz="4200"/>
              <a:t>“E-learning/ Teaching with Technology”</a:t>
            </a:r>
          </a:p>
          <a:p>
            <a:pPr lvl="0">
              <a:spcBef>
                <a:spcPts val="0"/>
              </a:spcBef>
              <a:buNone/>
            </a:pPr>
            <a:r>
              <a:t/>
            </a:r>
            <a:endParaRPr sz="4400"/>
          </a:p>
          <a:p>
            <a:pPr lvl="0">
              <a:spcBef>
                <a:spcPts val="0"/>
              </a:spcBef>
              <a:buNone/>
            </a:pPr>
            <a:r>
              <a:rPr b="1" lang="en-GB" sz="4800"/>
              <a:t>You have 1 minute!</a:t>
            </a:r>
          </a:p>
          <a:p>
            <a:pPr lvl="0">
              <a:spcBef>
                <a:spcPts val="0"/>
              </a:spcBef>
              <a:buNone/>
            </a:pPr>
            <a:r>
              <a:t/>
            </a:r>
            <a:endParaRPr sz="4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8" name="Shape 618"/>
        <p:cNvGrpSpPr/>
        <p:nvPr/>
      </p:nvGrpSpPr>
      <p:grpSpPr>
        <a:xfrm>
          <a:off x="0" y="0"/>
          <a:ext cx="0" cy="0"/>
          <a:chOff x="0" y="0"/>
          <a:chExt cx="0" cy="0"/>
        </a:xfrm>
      </p:grpSpPr>
      <p:sp>
        <p:nvSpPr>
          <p:cNvPr id="619" name="Shape 619"/>
          <p:cNvSpPr txBox="1"/>
          <p:nvPr>
            <p:ph type="title"/>
          </p:nvPr>
        </p:nvSpPr>
        <p:spPr>
          <a:xfrm>
            <a:off x="265500" y="469150"/>
            <a:ext cx="4045200" cy="1789200"/>
          </a:xfrm>
          <a:prstGeom prst="rect">
            <a:avLst/>
          </a:prstGeom>
        </p:spPr>
        <p:txBody>
          <a:bodyPr anchorCtr="0" anchor="b" bIns="91425" lIns="91425" rIns="91425" tIns="91425">
            <a:noAutofit/>
          </a:bodyPr>
          <a:lstStyle/>
          <a:p>
            <a:pPr lvl="0">
              <a:spcBef>
                <a:spcPts val="0"/>
              </a:spcBef>
              <a:buNone/>
            </a:pPr>
            <a:r>
              <a:rPr lang="en-GB"/>
              <a:t>How did you do?</a:t>
            </a:r>
          </a:p>
        </p:txBody>
      </p:sp>
      <p:sp>
        <p:nvSpPr>
          <p:cNvPr id="620" name="Shape 620"/>
          <p:cNvSpPr txBox="1"/>
          <p:nvPr>
            <p:ph idx="1" type="subTitle"/>
          </p:nvPr>
        </p:nvSpPr>
        <p:spPr>
          <a:xfrm>
            <a:off x="265500" y="2311800"/>
            <a:ext cx="4045200" cy="1345500"/>
          </a:xfrm>
          <a:prstGeom prst="rect">
            <a:avLst/>
          </a:prstGeom>
        </p:spPr>
        <p:txBody>
          <a:bodyPr anchorCtr="0" anchor="t" bIns="91425" lIns="91425" rIns="91425" tIns="91425">
            <a:noAutofit/>
          </a:bodyPr>
          <a:lstStyle/>
          <a:p>
            <a:pPr lvl="0">
              <a:spcBef>
                <a:spcPts val="0"/>
              </a:spcBef>
              <a:buNone/>
            </a:pPr>
            <a:r>
              <a:rPr lang="en-GB"/>
              <a:t>Number of links = creativity?</a:t>
            </a:r>
          </a:p>
          <a:p>
            <a:pPr lvl="0">
              <a:spcBef>
                <a:spcPts val="0"/>
              </a:spcBef>
              <a:buNone/>
            </a:pPr>
            <a:r>
              <a:t/>
            </a:r>
            <a:endParaRPr/>
          </a:p>
          <a:p>
            <a:pPr lvl="0">
              <a:spcBef>
                <a:spcPts val="0"/>
              </a:spcBef>
              <a:buNone/>
            </a:pPr>
            <a:r>
              <a:rPr lang="en-GB"/>
              <a:t>How many bubbles/concepts/keywords did your mindmap have?</a:t>
            </a:r>
          </a:p>
          <a:p>
            <a:pPr lvl="0">
              <a:spcBef>
                <a:spcPts val="0"/>
              </a:spcBef>
              <a:buNone/>
            </a:pPr>
            <a:r>
              <a:t/>
            </a:r>
            <a:endParaRPr/>
          </a:p>
          <a:p>
            <a:pPr lvl="0">
              <a:spcBef>
                <a:spcPts val="0"/>
              </a:spcBef>
              <a:buNone/>
            </a:pPr>
            <a:r>
              <a:rPr lang="en-GB"/>
              <a:t>How many images did your mindmap have?</a:t>
            </a:r>
          </a:p>
        </p:txBody>
      </p:sp>
      <p:sp>
        <p:nvSpPr>
          <p:cNvPr id="621" name="Shape 621"/>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sp>
        <p:nvSpPr>
          <p:cNvPr id="626" name="Shape 626"/>
          <p:cNvSpPr txBox="1"/>
          <p:nvPr>
            <p:ph type="title"/>
          </p:nvPr>
        </p:nvSpPr>
        <p:spPr>
          <a:xfrm>
            <a:off x="490250" y="833700"/>
            <a:ext cx="8513100" cy="4085700"/>
          </a:xfrm>
          <a:prstGeom prst="rect">
            <a:avLst/>
          </a:prstGeom>
        </p:spPr>
        <p:txBody>
          <a:bodyPr anchorCtr="0" anchor="ctr" bIns="91425" lIns="91425" rIns="91425" tIns="91425">
            <a:noAutofit/>
          </a:bodyPr>
          <a:lstStyle/>
          <a:p>
            <a:pPr lvl="0" rtl="0">
              <a:spcBef>
                <a:spcPts val="0"/>
              </a:spcBef>
              <a:buNone/>
            </a:pPr>
            <a:r>
              <a:rPr lang="en-GB" sz="4800"/>
              <a:t>Pick someone who did the same mind map and create a new and improved mindmap together</a:t>
            </a:r>
          </a:p>
          <a:p>
            <a:pPr lvl="0" rtl="0">
              <a:spcBef>
                <a:spcPts val="0"/>
              </a:spcBef>
              <a:buNone/>
            </a:pPr>
            <a:r>
              <a:t/>
            </a:r>
            <a:endParaRPr sz="4400"/>
          </a:p>
          <a:p>
            <a:pPr lvl="0" rtl="0">
              <a:spcBef>
                <a:spcPts val="0"/>
              </a:spcBef>
              <a:buNone/>
            </a:pPr>
            <a:r>
              <a:rPr b="1" lang="en-GB" sz="4800"/>
              <a:t>You have 3 minutes!</a:t>
            </a:r>
          </a:p>
          <a:p>
            <a:pPr lvl="0" rtl="0">
              <a:spcBef>
                <a:spcPts val="0"/>
              </a:spcBef>
              <a:buNone/>
            </a:pPr>
            <a:r>
              <a:t/>
            </a:r>
            <a:endParaRPr sz="4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0" name="Shape 630"/>
        <p:cNvGrpSpPr/>
        <p:nvPr/>
      </p:nvGrpSpPr>
      <p:grpSpPr>
        <a:xfrm>
          <a:off x="0" y="0"/>
          <a:ext cx="0" cy="0"/>
          <a:chOff x="0" y="0"/>
          <a:chExt cx="0" cy="0"/>
        </a:xfrm>
      </p:grpSpPr>
      <p:sp>
        <p:nvSpPr>
          <p:cNvPr id="631" name="Shape 631"/>
          <p:cNvSpPr txBox="1"/>
          <p:nvPr>
            <p:ph type="ctrTitle"/>
          </p:nvPr>
        </p:nvSpPr>
        <p:spPr>
          <a:xfrm>
            <a:off x="411175" y="644300"/>
            <a:ext cx="8282400" cy="2109000"/>
          </a:xfrm>
          <a:prstGeom prst="rect">
            <a:avLst/>
          </a:prstGeom>
        </p:spPr>
        <p:txBody>
          <a:bodyPr anchorCtr="0" anchor="b" bIns="91425" lIns="91425" rIns="91425" tIns="91425">
            <a:noAutofit/>
          </a:bodyPr>
          <a:lstStyle/>
          <a:p>
            <a:pPr lvl="0" rtl="0">
              <a:spcBef>
                <a:spcPts val="0"/>
              </a:spcBef>
              <a:buNone/>
            </a:pPr>
            <a:r>
              <a:rPr lang="en-GB" sz="5600"/>
              <a:t>Brainstorm for the Potential of FC methods in VET</a:t>
            </a:r>
          </a:p>
        </p:txBody>
      </p:sp>
      <p:sp>
        <p:nvSpPr>
          <p:cNvPr id="632" name="Shape 632"/>
          <p:cNvSpPr txBox="1"/>
          <p:nvPr>
            <p:ph idx="1" type="subTitle"/>
          </p:nvPr>
        </p:nvSpPr>
        <p:spPr>
          <a:xfrm>
            <a:off x="411175" y="3398250"/>
            <a:ext cx="8282400" cy="1260600"/>
          </a:xfrm>
          <a:prstGeom prst="rect">
            <a:avLst/>
          </a:prstGeom>
        </p:spPr>
        <p:txBody>
          <a:bodyPr anchorCtr="0" anchor="ctr" bIns="91425" lIns="91425" rIns="91425" tIns="91425">
            <a:noAutofit/>
          </a:bodyPr>
          <a:lstStyle/>
          <a:p>
            <a:pPr lvl="0" rtl="0">
              <a:spcBef>
                <a:spcPts val="0"/>
              </a:spcBef>
              <a:buNone/>
            </a:pPr>
            <a:r>
              <a:rPr lang="en-GB"/>
              <a:t>All Partners</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6" name="Shape 636"/>
        <p:cNvGrpSpPr/>
        <p:nvPr/>
      </p:nvGrpSpPr>
      <p:grpSpPr>
        <a:xfrm>
          <a:off x="0" y="0"/>
          <a:ext cx="0" cy="0"/>
          <a:chOff x="0" y="0"/>
          <a:chExt cx="0" cy="0"/>
        </a:xfrm>
      </p:grpSpPr>
      <p:sp>
        <p:nvSpPr>
          <p:cNvPr id="637" name="Shape 637"/>
          <p:cNvSpPr txBox="1"/>
          <p:nvPr>
            <p:ph type="title"/>
          </p:nvPr>
        </p:nvSpPr>
        <p:spPr>
          <a:xfrm>
            <a:off x="4704641" y="226175"/>
            <a:ext cx="4131000" cy="503100"/>
          </a:xfrm>
          <a:prstGeom prst="rect">
            <a:avLst/>
          </a:prstGeom>
        </p:spPr>
        <p:txBody>
          <a:bodyPr anchorCtr="0" anchor="t" bIns="91425" lIns="91425" rIns="91425" tIns="91425">
            <a:noAutofit/>
          </a:bodyPr>
          <a:lstStyle/>
          <a:p>
            <a:pPr lvl="0" rtl="0">
              <a:spcBef>
                <a:spcPts val="0"/>
              </a:spcBef>
              <a:buNone/>
            </a:pPr>
            <a:r>
              <a:rPr lang="en-GB"/>
              <a:t>Potential of FC methods in VET Mind Mapping</a:t>
            </a:r>
          </a:p>
        </p:txBody>
      </p:sp>
      <p:sp>
        <p:nvSpPr>
          <p:cNvPr id="638" name="Shape 638"/>
          <p:cNvSpPr txBox="1"/>
          <p:nvPr>
            <p:ph idx="1" type="body"/>
          </p:nvPr>
        </p:nvSpPr>
        <p:spPr>
          <a:xfrm>
            <a:off x="4704746" y="1089224"/>
            <a:ext cx="4131000" cy="3880800"/>
          </a:xfrm>
          <a:prstGeom prst="rect">
            <a:avLst/>
          </a:prstGeom>
        </p:spPr>
        <p:txBody>
          <a:bodyPr anchorCtr="0" anchor="t" bIns="91425" lIns="91425" rIns="91425" tIns="91425">
            <a:noAutofit/>
          </a:bodyPr>
          <a:lstStyle/>
          <a:p>
            <a:pPr indent="-355600" lvl="0" marL="457200" rtl="0">
              <a:lnSpc>
                <a:spcPct val="150000"/>
              </a:lnSpc>
              <a:spcBef>
                <a:spcPts val="0"/>
              </a:spcBef>
              <a:buClr>
                <a:schemeClr val="lt1"/>
              </a:buClr>
              <a:buSzPct val="100000"/>
              <a:buChar char="●"/>
            </a:pPr>
            <a:r>
              <a:rPr lang="en-GB" sz="2000">
                <a:solidFill>
                  <a:schemeClr val="lt1"/>
                </a:solidFill>
              </a:rPr>
              <a:t>Use “</a:t>
            </a:r>
            <a:r>
              <a:rPr b="1" lang="en-GB" sz="2000">
                <a:solidFill>
                  <a:schemeClr val="lt1"/>
                </a:solidFill>
              </a:rPr>
              <a:t>FC methods for VET</a:t>
            </a:r>
            <a:r>
              <a:rPr lang="en-GB" sz="2000">
                <a:solidFill>
                  <a:schemeClr val="lt1"/>
                </a:solidFill>
              </a:rPr>
              <a:t>” in the center as the main theme.</a:t>
            </a:r>
          </a:p>
          <a:p>
            <a:pPr indent="-355600" lvl="0" marL="457200" rtl="0">
              <a:lnSpc>
                <a:spcPct val="150000"/>
              </a:lnSpc>
              <a:spcBef>
                <a:spcPts val="0"/>
              </a:spcBef>
              <a:buClr>
                <a:schemeClr val="lt1"/>
              </a:buClr>
              <a:buSzPct val="100000"/>
              <a:buChar char="●"/>
            </a:pPr>
            <a:r>
              <a:rPr lang="en-GB" sz="2000">
                <a:solidFill>
                  <a:schemeClr val="lt1"/>
                </a:solidFill>
              </a:rPr>
              <a:t>Thinking about this, put down related key words and terms which come to mind (1 word per line if possible) and connect these to the main element in the center</a:t>
            </a:r>
          </a:p>
        </p:txBody>
      </p:sp>
      <p:pic>
        <p:nvPicPr>
          <p:cNvPr id="639" name="Shape 639"/>
          <p:cNvPicPr preferRelativeResize="0"/>
          <p:nvPr/>
        </p:nvPicPr>
        <p:blipFill rotWithShape="1">
          <a:blip r:embed="rId3">
            <a:alphaModFix/>
          </a:blip>
          <a:srcRect b="8678" l="39147" r="18268" t="29062"/>
          <a:stretch/>
        </p:blipFill>
        <p:spPr>
          <a:xfrm>
            <a:off x="0" y="0"/>
            <a:ext cx="4552622" cy="51435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pic>
        <p:nvPicPr>
          <p:cNvPr id="427" name="Shape 427"/>
          <p:cNvPicPr preferRelativeResize="0"/>
          <p:nvPr/>
        </p:nvPicPr>
        <p:blipFill>
          <a:blip r:embed="rId3">
            <a:alphaModFix/>
          </a:blip>
          <a:stretch>
            <a:fillRect/>
          </a:stretch>
        </p:blipFill>
        <p:spPr>
          <a:xfrm>
            <a:off x="1381125" y="19050"/>
            <a:ext cx="6381750" cy="5105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3" name="Shape 643"/>
        <p:cNvGrpSpPr/>
        <p:nvPr/>
      </p:nvGrpSpPr>
      <p:grpSpPr>
        <a:xfrm>
          <a:off x="0" y="0"/>
          <a:ext cx="0" cy="0"/>
          <a:chOff x="0" y="0"/>
          <a:chExt cx="0" cy="0"/>
        </a:xfrm>
      </p:grpSpPr>
      <p:sp>
        <p:nvSpPr>
          <p:cNvPr id="644" name="Shape 644"/>
          <p:cNvSpPr txBox="1"/>
          <p:nvPr>
            <p:ph idx="1" type="body"/>
          </p:nvPr>
        </p:nvSpPr>
        <p:spPr>
          <a:xfrm>
            <a:off x="4704746" y="1089224"/>
            <a:ext cx="4131000" cy="3880800"/>
          </a:xfrm>
          <a:prstGeom prst="rect">
            <a:avLst/>
          </a:prstGeom>
        </p:spPr>
        <p:txBody>
          <a:bodyPr anchorCtr="0" anchor="t" bIns="91425" lIns="91425" rIns="91425" tIns="91425">
            <a:noAutofit/>
          </a:bodyPr>
          <a:lstStyle/>
          <a:p>
            <a:pPr indent="-355600" lvl="0" marL="457200" rtl="0">
              <a:lnSpc>
                <a:spcPct val="150000"/>
              </a:lnSpc>
              <a:spcBef>
                <a:spcPts val="0"/>
              </a:spcBef>
              <a:buClr>
                <a:schemeClr val="lt1"/>
              </a:buClr>
              <a:buSzPct val="100000"/>
              <a:buChar char="●"/>
            </a:pPr>
            <a:r>
              <a:rPr lang="en-GB" sz="2000">
                <a:solidFill>
                  <a:schemeClr val="lt1"/>
                </a:solidFill>
              </a:rPr>
              <a:t>After this, add sub-branches carrying ideas using “sub- keywords" (again, use one word per line if possible).</a:t>
            </a:r>
          </a:p>
          <a:p>
            <a:pPr indent="-355600" lvl="0" marL="457200" rtl="0">
              <a:lnSpc>
                <a:spcPct val="150000"/>
              </a:lnSpc>
              <a:spcBef>
                <a:spcPts val="0"/>
              </a:spcBef>
              <a:buClr>
                <a:schemeClr val="lt1"/>
              </a:buClr>
              <a:buSzPct val="100000"/>
              <a:buChar char="●"/>
            </a:pPr>
            <a:r>
              <a:rPr lang="en-GB" sz="2000">
                <a:solidFill>
                  <a:schemeClr val="lt1"/>
                </a:solidFill>
              </a:rPr>
              <a:t>Don’t limit to thinking in narrow terms - Draw quickly without pausing, judging or editing</a:t>
            </a:r>
          </a:p>
          <a:p>
            <a:pPr indent="-355600" lvl="1" marL="914400" rtl="0">
              <a:lnSpc>
                <a:spcPct val="150000"/>
              </a:lnSpc>
              <a:spcBef>
                <a:spcPts val="0"/>
              </a:spcBef>
              <a:buClr>
                <a:schemeClr val="lt1"/>
              </a:buClr>
              <a:buSzPct val="100000"/>
              <a:buFont typeface="Arial"/>
              <a:buChar char="○"/>
            </a:pPr>
            <a:r>
              <a:rPr lang="en-GB" sz="2000">
                <a:solidFill>
                  <a:schemeClr val="lt1"/>
                </a:solidFill>
                <a:latin typeface="Arial"/>
                <a:ea typeface="Arial"/>
                <a:cs typeface="Arial"/>
                <a:sym typeface="Arial"/>
              </a:rPr>
              <a:t>Think of this as disposable</a:t>
            </a:r>
          </a:p>
        </p:txBody>
      </p:sp>
      <p:sp>
        <p:nvSpPr>
          <p:cNvPr id="645" name="Shape 645"/>
          <p:cNvSpPr txBox="1"/>
          <p:nvPr>
            <p:ph type="title"/>
          </p:nvPr>
        </p:nvSpPr>
        <p:spPr>
          <a:xfrm>
            <a:off x="4704641" y="226175"/>
            <a:ext cx="4131000" cy="503100"/>
          </a:xfrm>
          <a:prstGeom prst="rect">
            <a:avLst/>
          </a:prstGeom>
        </p:spPr>
        <p:txBody>
          <a:bodyPr anchorCtr="0" anchor="t" bIns="91425" lIns="91425" rIns="91425" tIns="91425">
            <a:noAutofit/>
          </a:bodyPr>
          <a:lstStyle/>
          <a:p>
            <a:pPr lvl="0">
              <a:spcBef>
                <a:spcPts val="0"/>
              </a:spcBef>
              <a:buClr>
                <a:schemeClr val="dk1"/>
              </a:buClr>
              <a:buSzPct val="50000"/>
              <a:buFont typeface="Arial"/>
              <a:buNone/>
            </a:pPr>
            <a:r>
              <a:rPr lang="en-GB">
                <a:solidFill>
                  <a:schemeClr val="lt1"/>
                </a:solidFill>
              </a:rPr>
              <a:t>Potential of FC methods in VET Mind Mapping</a:t>
            </a:r>
          </a:p>
          <a:p>
            <a:pPr lvl="0" rtl="0">
              <a:spcBef>
                <a:spcPts val="0"/>
              </a:spcBef>
              <a:buNone/>
            </a:pPr>
            <a:r>
              <a:t/>
            </a:r>
            <a:endParaRPr/>
          </a:p>
        </p:txBody>
      </p:sp>
      <p:pic>
        <p:nvPicPr>
          <p:cNvPr id="646" name="Shape 646"/>
          <p:cNvPicPr preferRelativeResize="0"/>
          <p:nvPr/>
        </p:nvPicPr>
        <p:blipFill rotWithShape="1">
          <a:blip r:embed="rId3">
            <a:alphaModFix/>
          </a:blip>
          <a:srcRect b="8678" l="39147" r="18268" t="29062"/>
          <a:stretch/>
        </p:blipFill>
        <p:spPr>
          <a:xfrm>
            <a:off x="0" y="0"/>
            <a:ext cx="4552622" cy="514350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0" name="Shape 650"/>
        <p:cNvGrpSpPr/>
        <p:nvPr/>
      </p:nvGrpSpPr>
      <p:grpSpPr>
        <a:xfrm>
          <a:off x="0" y="0"/>
          <a:ext cx="0" cy="0"/>
          <a:chOff x="0" y="0"/>
          <a:chExt cx="0" cy="0"/>
        </a:xfrm>
      </p:grpSpPr>
      <p:sp>
        <p:nvSpPr>
          <p:cNvPr id="651" name="Shape 651"/>
          <p:cNvSpPr txBox="1"/>
          <p:nvPr>
            <p:ph idx="1" type="body"/>
          </p:nvPr>
        </p:nvSpPr>
        <p:spPr>
          <a:xfrm>
            <a:off x="165643" y="979592"/>
            <a:ext cx="8743200" cy="4090800"/>
          </a:xfrm>
          <a:prstGeom prst="rect">
            <a:avLst/>
          </a:prstGeom>
        </p:spPr>
        <p:txBody>
          <a:bodyPr anchorCtr="0" anchor="t" bIns="91425" lIns="91425" rIns="91425" tIns="91425">
            <a:noAutofit/>
          </a:bodyPr>
          <a:lstStyle/>
          <a:p>
            <a:pPr indent="-381000" lvl="0" marL="457200" rtl="0">
              <a:lnSpc>
                <a:spcPct val="150000"/>
              </a:lnSpc>
              <a:spcBef>
                <a:spcPts val="0"/>
              </a:spcBef>
              <a:buClr>
                <a:schemeClr val="lt1"/>
              </a:buClr>
              <a:buSzPct val="100000"/>
              <a:buChar char="●"/>
            </a:pPr>
            <a:r>
              <a:rPr lang="en-GB" sz="2400">
                <a:solidFill>
                  <a:schemeClr val="lt1"/>
                </a:solidFill>
              </a:rPr>
              <a:t>This is not meant to be perfect, it is meant to be an initial attempt.</a:t>
            </a:r>
          </a:p>
          <a:p>
            <a:pPr indent="-381000" lvl="1" marL="914400" rtl="0">
              <a:lnSpc>
                <a:spcPct val="150000"/>
              </a:lnSpc>
              <a:spcBef>
                <a:spcPts val="0"/>
              </a:spcBef>
              <a:buClr>
                <a:schemeClr val="lt1"/>
              </a:buClr>
              <a:buSzPct val="100000"/>
              <a:buFont typeface="Arial"/>
              <a:buChar char="○"/>
            </a:pPr>
            <a:r>
              <a:rPr lang="en-GB">
                <a:solidFill>
                  <a:schemeClr val="lt1"/>
                </a:solidFill>
                <a:latin typeface="Arial"/>
                <a:ea typeface="Arial"/>
                <a:cs typeface="Arial"/>
                <a:sym typeface="Arial"/>
              </a:rPr>
              <a:t>The point is to look at what each of us does and discuss it afterwards to identify important common elements.</a:t>
            </a:r>
          </a:p>
          <a:p>
            <a:pPr indent="-381000" lvl="0" marL="457200" rtl="0">
              <a:lnSpc>
                <a:spcPct val="150000"/>
              </a:lnSpc>
              <a:spcBef>
                <a:spcPts val="0"/>
              </a:spcBef>
              <a:buClr>
                <a:schemeClr val="lt1"/>
              </a:buClr>
              <a:buSzPct val="100000"/>
              <a:buChar char="●"/>
            </a:pPr>
            <a:r>
              <a:rPr lang="en-GB" sz="2400">
                <a:solidFill>
                  <a:schemeClr val="lt1"/>
                </a:solidFill>
              </a:rPr>
              <a:t>We will present and discuss today.</a:t>
            </a:r>
          </a:p>
          <a:p>
            <a:pPr indent="-381000" lvl="1" marL="914400" rtl="0">
              <a:lnSpc>
                <a:spcPct val="150000"/>
              </a:lnSpc>
              <a:spcBef>
                <a:spcPts val="0"/>
              </a:spcBef>
              <a:buClr>
                <a:schemeClr val="lt1"/>
              </a:buClr>
              <a:buSzPct val="100000"/>
              <a:buFont typeface="Arial"/>
              <a:buChar char="○"/>
            </a:pPr>
            <a:r>
              <a:rPr lang="en-GB">
                <a:solidFill>
                  <a:schemeClr val="lt1"/>
                </a:solidFill>
                <a:latin typeface="Arial"/>
                <a:ea typeface="Arial"/>
                <a:cs typeface="Arial"/>
                <a:sym typeface="Arial"/>
              </a:rPr>
              <a:t>After today, the mind maps will be made available online where work on them can continue</a:t>
            </a:r>
          </a:p>
        </p:txBody>
      </p:sp>
      <p:sp>
        <p:nvSpPr>
          <p:cNvPr id="652" name="Shape 652"/>
          <p:cNvSpPr txBox="1"/>
          <p:nvPr>
            <p:ph type="title"/>
          </p:nvPr>
        </p:nvSpPr>
        <p:spPr>
          <a:xfrm>
            <a:off x="165468" y="146175"/>
            <a:ext cx="8743200" cy="659400"/>
          </a:xfrm>
          <a:prstGeom prst="rect">
            <a:avLst/>
          </a:prstGeom>
        </p:spPr>
        <p:txBody>
          <a:bodyPr anchorCtr="0" anchor="t" bIns="91425" lIns="91425" rIns="91425" tIns="91425">
            <a:noAutofit/>
          </a:bodyPr>
          <a:lstStyle/>
          <a:p>
            <a:pPr lvl="0" rtl="0">
              <a:spcBef>
                <a:spcPts val="0"/>
              </a:spcBef>
              <a:buNone/>
            </a:pPr>
            <a:r>
              <a:rPr lang="en-GB" sz="2800">
                <a:solidFill>
                  <a:schemeClr val="lt1"/>
                </a:solidFill>
              </a:rPr>
              <a:t>Potential of FC methods in VET Mind Mapping</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6" name="Shape 656"/>
        <p:cNvGrpSpPr/>
        <p:nvPr/>
      </p:nvGrpSpPr>
      <p:grpSpPr>
        <a:xfrm>
          <a:off x="0" y="0"/>
          <a:ext cx="0" cy="0"/>
          <a:chOff x="0" y="0"/>
          <a:chExt cx="0" cy="0"/>
        </a:xfrm>
      </p:grpSpPr>
      <p:sp>
        <p:nvSpPr>
          <p:cNvPr id="657" name="Shape 657"/>
          <p:cNvSpPr txBox="1"/>
          <p:nvPr>
            <p:ph idx="2" type="title"/>
          </p:nvPr>
        </p:nvSpPr>
        <p:spPr>
          <a:xfrm>
            <a:off x="198125" y="146175"/>
            <a:ext cx="8215200" cy="809400"/>
          </a:xfrm>
          <a:prstGeom prst="rect">
            <a:avLst/>
          </a:prstGeom>
        </p:spPr>
        <p:txBody>
          <a:bodyPr anchorCtr="0" anchor="t" bIns="91425" lIns="91425" rIns="91425" tIns="91425">
            <a:noAutofit/>
          </a:bodyPr>
          <a:lstStyle/>
          <a:p>
            <a:pPr lvl="0">
              <a:spcBef>
                <a:spcPts val="0"/>
              </a:spcBef>
              <a:buNone/>
            </a:pPr>
            <a:r>
              <a:rPr lang="en-GB"/>
              <a:t>Keywords/ Questions - Think about:</a:t>
            </a:r>
          </a:p>
        </p:txBody>
      </p:sp>
      <p:sp>
        <p:nvSpPr>
          <p:cNvPr id="658" name="Shape 658"/>
          <p:cNvSpPr txBox="1"/>
          <p:nvPr>
            <p:ph type="ctrTitle"/>
          </p:nvPr>
        </p:nvSpPr>
        <p:spPr>
          <a:xfrm>
            <a:off x="0" y="1161900"/>
            <a:ext cx="4311000" cy="3753000"/>
          </a:xfrm>
          <a:prstGeom prst="rect">
            <a:avLst/>
          </a:prstGeom>
        </p:spPr>
        <p:txBody>
          <a:bodyPr anchorCtr="0" anchor="t" bIns="91425" lIns="91425" rIns="91425" tIns="91425">
            <a:noAutofit/>
          </a:bodyPr>
          <a:lstStyle/>
          <a:p>
            <a:pPr indent="-317500" lvl="0" marL="457200">
              <a:lnSpc>
                <a:spcPct val="150000"/>
              </a:lnSpc>
              <a:spcBef>
                <a:spcPts val="0"/>
              </a:spcBef>
              <a:buClr>
                <a:schemeClr val="lt1"/>
              </a:buClr>
              <a:buSzPct val="100000"/>
              <a:buChar char="●"/>
            </a:pPr>
            <a:r>
              <a:rPr lang="en-GB" sz="1400">
                <a:solidFill>
                  <a:schemeClr val="lt1"/>
                </a:solidFill>
              </a:rPr>
              <a:t>What FC methods apply to:</a:t>
            </a:r>
          </a:p>
          <a:p>
            <a:pPr indent="-228600" lvl="1" marL="914400">
              <a:lnSpc>
                <a:spcPct val="150000"/>
              </a:lnSpc>
              <a:spcBef>
                <a:spcPts val="0"/>
              </a:spcBef>
              <a:buClr>
                <a:schemeClr val="lt1"/>
              </a:buClr>
              <a:buChar char="○"/>
            </a:pPr>
            <a:r>
              <a:rPr b="0" lang="en-GB" sz="1400">
                <a:solidFill>
                  <a:schemeClr val="lt1"/>
                </a:solidFill>
              </a:rPr>
              <a:t>Students online?</a:t>
            </a:r>
          </a:p>
          <a:p>
            <a:pPr indent="-228600" lvl="1" marL="914400">
              <a:lnSpc>
                <a:spcPct val="150000"/>
              </a:lnSpc>
              <a:spcBef>
                <a:spcPts val="0"/>
              </a:spcBef>
              <a:buClr>
                <a:schemeClr val="lt1"/>
              </a:buClr>
              <a:buChar char="○"/>
            </a:pPr>
            <a:r>
              <a:rPr b="0" lang="en-GB" sz="1400">
                <a:solidFill>
                  <a:schemeClr val="lt1"/>
                </a:solidFill>
              </a:rPr>
              <a:t>Teachers online?</a:t>
            </a:r>
          </a:p>
          <a:p>
            <a:pPr indent="-228600" lvl="1" marL="914400">
              <a:lnSpc>
                <a:spcPct val="150000"/>
              </a:lnSpc>
              <a:spcBef>
                <a:spcPts val="0"/>
              </a:spcBef>
              <a:buClr>
                <a:schemeClr val="lt1"/>
              </a:buClr>
              <a:buChar char="○"/>
            </a:pPr>
            <a:r>
              <a:rPr b="0" lang="en-GB" sz="1400">
                <a:solidFill>
                  <a:schemeClr val="lt1"/>
                </a:solidFill>
              </a:rPr>
              <a:t>Students in the classroom?</a:t>
            </a:r>
          </a:p>
          <a:p>
            <a:pPr indent="-228600" lvl="1" marL="914400">
              <a:lnSpc>
                <a:spcPct val="150000"/>
              </a:lnSpc>
              <a:spcBef>
                <a:spcPts val="0"/>
              </a:spcBef>
              <a:buClr>
                <a:schemeClr val="lt1"/>
              </a:buClr>
              <a:buChar char="○"/>
            </a:pPr>
            <a:r>
              <a:rPr b="0" lang="en-GB" sz="1400">
                <a:solidFill>
                  <a:schemeClr val="lt1"/>
                </a:solidFill>
              </a:rPr>
              <a:t>Teachers in the classroom?</a:t>
            </a:r>
          </a:p>
          <a:p>
            <a:pPr indent="-317500" lvl="0" marL="457200">
              <a:lnSpc>
                <a:spcPct val="150000"/>
              </a:lnSpc>
              <a:spcBef>
                <a:spcPts val="0"/>
              </a:spcBef>
              <a:buClr>
                <a:schemeClr val="lt1"/>
              </a:buClr>
              <a:buSzPct val="100000"/>
              <a:buChar char="●"/>
            </a:pPr>
            <a:r>
              <a:rPr lang="en-GB" sz="1400">
                <a:solidFill>
                  <a:schemeClr val="lt1"/>
                </a:solidFill>
              </a:rPr>
              <a:t>What additional skills should FC be building in: </a:t>
            </a:r>
          </a:p>
          <a:p>
            <a:pPr indent="-228600" lvl="1" marL="914400">
              <a:lnSpc>
                <a:spcPct val="150000"/>
              </a:lnSpc>
              <a:spcBef>
                <a:spcPts val="0"/>
              </a:spcBef>
              <a:buClr>
                <a:schemeClr val="lt1"/>
              </a:buClr>
              <a:buChar char="○"/>
            </a:pPr>
            <a:r>
              <a:rPr b="0" lang="en-GB" sz="1400">
                <a:solidFill>
                  <a:schemeClr val="lt1"/>
                </a:solidFill>
              </a:rPr>
              <a:t>VET Teachers (as students)?</a:t>
            </a:r>
          </a:p>
          <a:p>
            <a:pPr indent="-228600" lvl="1" marL="914400" rtl="0">
              <a:lnSpc>
                <a:spcPct val="150000"/>
              </a:lnSpc>
              <a:spcBef>
                <a:spcPts val="0"/>
              </a:spcBef>
              <a:buClr>
                <a:schemeClr val="lt1"/>
              </a:buClr>
              <a:buChar char="○"/>
            </a:pPr>
            <a:r>
              <a:rPr b="0" lang="en-GB" sz="1400">
                <a:solidFill>
                  <a:schemeClr val="lt1"/>
                </a:solidFill>
              </a:rPr>
              <a:t>VET Students?</a:t>
            </a:r>
          </a:p>
          <a:p>
            <a:pPr indent="-317500" lvl="0" marL="457200" rtl="0">
              <a:lnSpc>
                <a:spcPct val="150000"/>
              </a:lnSpc>
              <a:spcBef>
                <a:spcPts val="0"/>
              </a:spcBef>
              <a:buClr>
                <a:schemeClr val="lt1"/>
              </a:buClr>
              <a:buSzPct val="100000"/>
              <a:buChar char="●"/>
            </a:pPr>
            <a:r>
              <a:rPr lang="en-GB" sz="1400">
                <a:solidFill>
                  <a:schemeClr val="lt1"/>
                </a:solidFill>
              </a:rPr>
              <a:t>What about motivating:</a:t>
            </a:r>
          </a:p>
          <a:p>
            <a:pPr indent="-228600" lvl="1" marL="914400" rtl="0">
              <a:lnSpc>
                <a:spcPct val="150000"/>
              </a:lnSpc>
              <a:spcBef>
                <a:spcPts val="0"/>
              </a:spcBef>
              <a:buClr>
                <a:schemeClr val="lt1"/>
              </a:buClr>
              <a:buChar char="○"/>
            </a:pPr>
            <a:r>
              <a:rPr b="0" lang="en-GB" sz="1400">
                <a:solidFill>
                  <a:schemeClr val="lt1"/>
                </a:solidFill>
              </a:rPr>
              <a:t>VET Teachers (as students)?</a:t>
            </a:r>
          </a:p>
          <a:p>
            <a:pPr indent="-228600" lvl="1" marL="914400" rtl="0">
              <a:lnSpc>
                <a:spcPct val="150000"/>
              </a:lnSpc>
              <a:spcBef>
                <a:spcPts val="0"/>
              </a:spcBef>
              <a:buClr>
                <a:schemeClr val="lt1"/>
              </a:buClr>
              <a:buChar char="○"/>
            </a:pPr>
            <a:r>
              <a:rPr b="0" lang="en-GB" sz="1400">
                <a:solidFill>
                  <a:schemeClr val="lt1"/>
                </a:solidFill>
              </a:rPr>
              <a:t>VET Students?</a:t>
            </a:r>
          </a:p>
          <a:p>
            <a:pPr indent="-317500" lvl="0" marL="457200" rtl="0">
              <a:lnSpc>
                <a:spcPct val="150000"/>
              </a:lnSpc>
              <a:spcBef>
                <a:spcPts val="0"/>
              </a:spcBef>
              <a:buClr>
                <a:schemeClr val="lt1"/>
              </a:buClr>
              <a:buSzPct val="100000"/>
              <a:buChar char="●"/>
            </a:pPr>
            <a:r>
              <a:rPr lang="en-GB" sz="1400">
                <a:solidFill>
                  <a:schemeClr val="lt1"/>
                </a:solidFill>
              </a:rPr>
              <a:t>What are the challenges in time/ budget/ IT?</a:t>
            </a:r>
          </a:p>
        </p:txBody>
      </p:sp>
      <p:sp>
        <p:nvSpPr>
          <p:cNvPr id="659" name="Shape 659"/>
          <p:cNvSpPr txBox="1"/>
          <p:nvPr>
            <p:ph type="ctrTitle"/>
          </p:nvPr>
        </p:nvSpPr>
        <p:spPr>
          <a:xfrm>
            <a:off x="4311000" y="1200150"/>
            <a:ext cx="4388700" cy="3753000"/>
          </a:xfrm>
          <a:prstGeom prst="rect">
            <a:avLst/>
          </a:prstGeom>
        </p:spPr>
        <p:txBody>
          <a:bodyPr anchorCtr="0" anchor="t" bIns="91425" lIns="91425" rIns="91425" tIns="91425">
            <a:noAutofit/>
          </a:bodyPr>
          <a:lstStyle/>
          <a:p>
            <a:pPr indent="-311150" lvl="0" marL="457200" rtl="0">
              <a:lnSpc>
                <a:spcPct val="150000"/>
              </a:lnSpc>
              <a:spcBef>
                <a:spcPts val="0"/>
              </a:spcBef>
              <a:buSzPct val="100000"/>
              <a:buChar char="●"/>
            </a:pPr>
            <a:r>
              <a:rPr lang="en-GB" sz="1300"/>
              <a:t>What special needs does the VET sector have?</a:t>
            </a:r>
          </a:p>
          <a:p>
            <a:pPr indent="-311150" lvl="0" marL="457200" rtl="0">
              <a:lnSpc>
                <a:spcPct val="150000"/>
              </a:lnSpc>
              <a:spcBef>
                <a:spcPts val="0"/>
              </a:spcBef>
              <a:buSzPct val="100000"/>
              <a:buChar char="●"/>
            </a:pPr>
            <a:r>
              <a:rPr lang="en-GB" sz="1300"/>
              <a:t>What are the FC methods that can support these special needs?</a:t>
            </a:r>
          </a:p>
          <a:p>
            <a:pPr indent="-311150" lvl="0" marL="457200" rtl="0">
              <a:lnSpc>
                <a:spcPct val="150000"/>
              </a:lnSpc>
              <a:spcBef>
                <a:spcPts val="0"/>
              </a:spcBef>
              <a:buSzPct val="100000"/>
              <a:buChar char="●"/>
            </a:pPr>
            <a:r>
              <a:rPr lang="en-GB" sz="1300"/>
              <a:t>What are some relevant:</a:t>
            </a:r>
          </a:p>
          <a:p>
            <a:pPr indent="-311150" lvl="1" marL="914400" rtl="0">
              <a:lnSpc>
                <a:spcPct val="150000"/>
              </a:lnSpc>
              <a:spcBef>
                <a:spcPts val="0"/>
              </a:spcBef>
              <a:buSzPct val="100000"/>
              <a:buChar char="○"/>
            </a:pPr>
            <a:r>
              <a:rPr b="0" lang="en-GB" sz="1300"/>
              <a:t>Pedagogical approaches?</a:t>
            </a:r>
          </a:p>
          <a:p>
            <a:pPr indent="-311150" lvl="1" marL="914400" rtl="0">
              <a:lnSpc>
                <a:spcPct val="150000"/>
              </a:lnSpc>
              <a:spcBef>
                <a:spcPts val="0"/>
              </a:spcBef>
              <a:buSzPct val="100000"/>
              <a:buChar char="○"/>
            </a:pPr>
            <a:r>
              <a:rPr b="0" lang="en-GB" sz="1300"/>
              <a:t>Technological approaches?</a:t>
            </a:r>
          </a:p>
          <a:p>
            <a:pPr indent="-311150" lvl="1" marL="914400" rtl="0">
              <a:lnSpc>
                <a:spcPct val="150000"/>
              </a:lnSpc>
              <a:spcBef>
                <a:spcPts val="0"/>
              </a:spcBef>
              <a:buSzPct val="100000"/>
              <a:buChar char="○"/>
            </a:pPr>
            <a:r>
              <a:rPr b="0" lang="en-GB" sz="1300"/>
              <a:t>Evaluation approaches?</a:t>
            </a:r>
          </a:p>
          <a:p>
            <a:pPr indent="-311150" lvl="0" marL="457200" rtl="0">
              <a:lnSpc>
                <a:spcPct val="150000"/>
              </a:lnSpc>
              <a:spcBef>
                <a:spcPts val="0"/>
              </a:spcBef>
              <a:buSzPct val="100000"/>
              <a:buChar char="●"/>
            </a:pPr>
            <a:r>
              <a:rPr lang="en-GB" sz="1300"/>
              <a:t>Is this specifically for:</a:t>
            </a:r>
          </a:p>
          <a:p>
            <a:pPr indent="-311150" lvl="1" marL="914400" rtl="0">
              <a:lnSpc>
                <a:spcPct val="150000"/>
              </a:lnSpc>
              <a:spcBef>
                <a:spcPts val="0"/>
              </a:spcBef>
              <a:buSzPct val="100000"/>
              <a:buChar char="○"/>
            </a:pPr>
            <a:r>
              <a:rPr b="0" lang="en-GB" sz="1300"/>
              <a:t>Secondary?</a:t>
            </a:r>
          </a:p>
          <a:p>
            <a:pPr indent="-311150" lvl="1" marL="914400" rtl="0">
              <a:lnSpc>
                <a:spcPct val="150000"/>
              </a:lnSpc>
              <a:spcBef>
                <a:spcPts val="0"/>
              </a:spcBef>
              <a:buSzPct val="100000"/>
              <a:buChar char="○"/>
            </a:pPr>
            <a:r>
              <a:rPr b="0" lang="en-GB" sz="1300"/>
              <a:t>3rd level?</a:t>
            </a:r>
          </a:p>
          <a:p>
            <a:pPr indent="-311150" lvl="0" marL="457200" rtl="0">
              <a:lnSpc>
                <a:spcPct val="150000"/>
              </a:lnSpc>
              <a:spcBef>
                <a:spcPts val="0"/>
              </a:spcBef>
              <a:buSzPct val="100000"/>
              <a:buChar char="●"/>
            </a:pPr>
            <a:r>
              <a:rPr lang="en-GB" sz="1300"/>
              <a:t>What to do when people do not watch material?</a:t>
            </a:r>
          </a:p>
          <a:p>
            <a:pPr indent="-311150" lvl="0" marL="457200" rtl="0">
              <a:lnSpc>
                <a:spcPct val="150000"/>
              </a:lnSpc>
              <a:spcBef>
                <a:spcPts val="0"/>
              </a:spcBef>
              <a:buSzPct val="100000"/>
              <a:buChar char="●"/>
            </a:pPr>
            <a:r>
              <a:rPr lang="en-GB" sz="1300"/>
              <a:t>How to use FC for supporting practical learning?</a:t>
            </a:r>
          </a:p>
          <a:p>
            <a:pPr indent="-311150" lvl="0" marL="457200" rtl="0">
              <a:lnSpc>
                <a:spcPct val="150000"/>
              </a:lnSpc>
              <a:spcBef>
                <a:spcPts val="0"/>
              </a:spcBef>
              <a:buSzPct val="100000"/>
              <a:buChar char="●"/>
            </a:pPr>
            <a:r>
              <a:t/>
            </a:r>
            <a:endParaRPr sz="13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3" name="Shape 663"/>
        <p:cNvGrpSpPr/>
        <p:nvPr/>
      </p:nvGrpSpPr>
      <p:grpSpPr>
        <a:xfrm>
          <a:off x="0" y="0"/>
          <a:ext cx="0" cy="0"/>
          <a:chOff x="0" y="0"/>
          <a:chExt cx="0" cy="0"/>
        </a:xfrm>
      </p:grpSpPr>
      <p:sp>
        <p:nvSpPr>
          <p:cNvPr id="664" name="Shape 664"/>
          <p:cNvSpPr txBox="1"/>
          <p:nvPr>
            <p:ph type="ctrTitle"/>
          </p:nvPr>
        </p:nvSpPr>
        <p:spPr>
          <a:xfrm>
            <a:off x="411175" y="644300"/>
            <a:ext cx="8282400" cy="2109000"/>
          </a:xfrm>
          <a:prstGeom prst="rect">
            <a:avLst/>
          </a:prstGeom>
        </p:spPr>
        <p:txBody>
          <a:bodyPr anchorCtr="0" anchor="b" bIns="91425" lIns="91425" rIns="91425" tIns="91425">
            <a:noAutofit/>
          </a:bodyPr>
          <a:lstStyle/>
          <a:p>
            <a:pPr lvl="0" rtl="0">
              <a:spcBef>
                <a:spcPts val="0"/>
              </a:spcBef>
              <a:buNone/>
            </a:pPr>
            <a:r>
              <a:rPr lang="en-GB"/>
              <a:t>Online Learning Content for Flipped Classroom</a:t>
            </a:r>
          </a:p>
        </p:txBody>
      </p:sp>
      <p:sp>
        <p:nvSpPr>
          <p:cNvPr id="665" name="Shape 665"/>
          <p:cNvSpPr txBox="1"/>
          <p:nvPr>
            <p:ph idx="1" type="subTitle"/>
          </p:nvPr>
        </p:nvSpPr>
        <p:spPr>
          <a:xfrm>
            <a:off x="411175" y="3398250"/>
            <a:ext cx="8282400" cy="1260600"/>
          </a:xfrm>
          <a:prstGeom prst="rect">
            <a:avLst/>
          </a:prstGeom>
        </p:spPr>
        <p:txBody>
          <a:bodyPr anchorCtr="0" anchor="ctr" bIns="91425" lIns="91425" rIns="91425" tIns="91425">
            <a:noAutofit/>
          </a:bodyPr>
          <a:lstStyle/>
          <a:p>
            <a:pPr lvl="0" rtl="0">
              <a:spcBef>
                <a:spcPts val="0"/>
              </a:spcBef>
              <a:buNone/>
            </a:pPr>
            <a:r>
              <a:rPr lang="en-GB"/>
              <a:t>Work package Overview by CIT</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9" name="Shape 669"/>
        <p:cNvGrpSpPr/>
        <p:nvPr/>
      </p:nvGrpSpPr>
      <p:grpSpPr>
        <a:xfrm>
          <a:off x="0" y="0"/>
          <a:ext cx="0" cy="0"/>
          <a:chOff x="0" y="0"/>
          <a:chExt cx="0" cy="0"/>
        </a:xfrm>
      </p:grpSpPr>
      <p:sp>
        <p:nvSpPr>
          <p:cNvPr id="670" name="Shape 670"/>
          <p:cNvSpPr txBox="1"/>
          <p:nvPr>
            <p:ph type="title"/>
          </p:nvPr>
        </p:nvSpPr>
        <p:spPr>
          <a:xfrm>
            <a:off x="230914" y="-4500"/>
            <a:ext cx="8199900" cy="45069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Oswald"/>
              <a:buNone/>
            </a:pPr>
            <a:r>
              <a:rPr b="0" i="0" lang="en-GB" sz="7800" u="none" cap="none" strike="noStrike">
                <a:solidFill>
                  <a:schemeClr val="lt1"/>
                </a:solidFill>
                <a:latin typeface="Oswald"/>
                <a:ea typeface="Oswald"/>
                <a:cs typeface="Oswald"/>
                <a:sym typeface="Oswald"/>
              </a:rPr>
              <a:t>The Flipped Classroom Model &amp; VET</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4" name="Shape 674"/>
        <p:cNvGrpSpPr/>
        <p:nvPr/>
      </p:nvGrpSpPr>
      <p:grpSpPr>
        <a:xfrm>
          <a:off x="0" y="0"/>
          <a:ext cx="0" cy="0"/>
          <a:chOff x="0" y="0"/>
          <a:chExt cx="0" cy="0"/>
        </a:xfrm>
      </p:grpSpPr>
      <p:sp>
        <p:nvSpPr>
          <p:cNvPr id="675" name="Shape 675"/>
          <p:cNvSpPr txBox="1"/>
          <p:nvPr>
            <p:ph type="title"/>
          </p:nvPr>
        </p:nvSpPr>
        <p:spPr>
          <a:xfrm>
            <a:off x="311700" y="-125332"/>
            <a:ext cx="8520600" cy="3126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9000" u="none" cap="none" strike="noStrike">
                <a:solidFill>
                  <a:schemeClr val="dk2"/>
                </a:solidFill>
                <a:latin typeface="Oswald"/>
                <a:ea typeface="Oswald"/>
                <a:cs typeface="Oswald"/>
                <a:sym typeface="Oswald"/>
              </a:rPr>
              <a:t>Some Background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9" name="Shape 679"/>
        <p:cNvGrpSpPr/>
        <p:nvPr/>
      </p:nvGrpSpPr>
      <p:grpSpPr>
        <a:xfrm>
          <a:off x="0" y="0"/>
          <a:ext cx="0" cy="0"/>
          <a:chOff x="0" y="0"/>
          <a:chExt cx="0" cy="0"/>
        </a:xfrm>
      </p:grpSpPr>
      <p:pic>
        <p:nvPicPr>
          <p:cNvPr descr="Screen Shot 2016-06-22 at 16.06.07.png" id="680" name="Shape 680"/>
          <p:cNvPicPr preferRelativeResize="0"/>
          <p:nvPr/>
        </p:nvPicPr>
        <p:blipFill rotWithShape="1">
          <a:blip r:embed="rId3">
            <a:alphaModFix/>
          </a:blip>
          <a:srcRect b="0" l="0" r="0" t="0"/>
          <a:stretch/>
        </p:blipFill>
        <p:spPr>
          <a:xfrm>
            <a:off x="927100" y="0"/>
            <a:ext cx="72735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4" name="Shape 684"/>
        <p:cNvGrpSpPr/>
        <p:nvPr/>
      </p:nvGrpSpPr>
      <p:grpSpPr>
        <a:xfrm>
          <a:off x="0" y="0"/>
          <a:ext cx="0" cy="0"/>
          <a:chOff x="0" y="0"/>
          <a:chExt cx="0" cy="0"/>
        </a:xfrm>
      </p:grpSpPr>
      <p:pic>
        <p:nvPicPr>
          <p:cNvPr descr="Screen Shot 2016-06-22 at 16.08.04.png" id="685" name="Shape 685"/>
          <p:cNvPicPr preferRelativeResize="0"/>
          <p:nvPr/>
        </p:nvPicPr>
        <p:blipFill rotWithShape="1">
          <a:blip r:embed="rId3">
            <a:alphaModFix/>
          </a:blip>
          <a:srcRect b="0" l="0" r="0" t="0"/>
          <a:stretch/>
        </p:blipFill>
        <p:spPr>
          <a:xfrm>
            <a:off x="0" y="0"/>
            <a:ext cx="9144000" cy="6428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9" name="Shape 689"/>
        <p:cNvGrpSpPr/>
        <p:nvPr/>
      </p:nvGrpSpPr>
      <p:grpSpPr>
        <a:xfrm>
          <a:off x="0" y="0"/>
          <a:ext cx="0" cy="0"/>
          <a:chOff x="0" y="0"/>
          <a:chExt cx="0" cy="0"/>
        </a:xfrm>
      </p:grpSpPr>
      <p:pic>
        <p:nvPicPr>
          <p:cNvPr descr="Screen Shot 2016-06-22 at 16.09.22.png" id="690" name="Shape 690"/>
          <p:cNvPicPr preferRelativeResize="0"/>
          <p:nvPr/>
        </p:nvPicPr>
        <p:blipFill rotWithShape="1">
          <a:blip r:embed="rId3">
            <a:alphaModFix amt="32000"/>
          </a:blip>
          <a:srcRect b="0" l="0" r="0" t="0"/>
          <a:stretch/>
        </p:blipFill>
        <p:spPr>
          <a:xfrm>
            <a:off x="0" y="0"/>
            <a:ext cx="9144000" cy="6470400"/>
          </a:xfrm>
          <a:prstGeom prst="rect">
            <a:avLst/>
          </a:prstGeom>
          <a:noFill/>
          <a:ln>
            <a:noFill/>
          </a:ln>
        </p:spPr>
      </p:pic>
      <p:sp>
        <p:nvSpPr>
          <p:cNvPr id="691" name="Shape 691"/>
          <p:cNvSpPr/>
          <p:nvPr/>
        </p:nvSpPr>
        <p:spPr>
          <a:xfrm>
            <a:off x="-35470" y="384161"/>
            <a:ext cx="9217500" cy="3271200"/>
          </a:xfrm>
          <a:prstGeom prst="rect">
            <a:avLst/>
          </a:prstGeom>
          <a:solidFill>
            <a:schemeClr val="dk2">
              <a:alpha val="80780"/>
            </a:schemeClr>
          </a:solidFill>
          <a:ln>
            <a:noFill/>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692" name="Shape 692"/>
          <p:cNvSpPr txBox="1"/>
          <p:nvPr/>
        </p:nvSpPr>
        <p:spPr>
          <a:xfrm>
            <a:off x="228879" y="1192304"/>
            <a:ext cx="3619200" cy="19434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Labour market evolution</a:t>
            </a:r>
          </a:p>
          <a:p>
            <a:pPr indent="0" lvl="0" marL="0" marR="0" rtl="0" algn="l">
              <a:lnSpc>
                <a:spcPct val="110000"/>
              </a:lnSpc>
              <a:spcBef>
                <a:spcPts val="120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The right skills</a:t>
            </a:r>
          </a:p>
          <a:p>
            <a:pPr indent="0" lvl="0" marL="0" marR="0" rtl="0" algn="l">
              <a:lnSpc>
                <a:spcPct val="110000"/>
              </a:lnSpc>
              <a:spcBef>
                <a:spcPts val="120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Ageing society</a:t>
            </a:r>
          </a:p>
          <a:p>
            <a:pPr indent="0" lvl="0" marL="0" marR="0" rtl="0" algn="l">
              <a:lnSpc>
                <a:spcPct val="110000"/>
              </a:lnSpc>
              <a:spcBef>
                <a:spcPts val="120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The dual objective of VET</a:t>
            </a:r>
          </a:p>
          <a:p>
            <a:pPr indent="0" lvl="0" marL="0" marR="0" rtl="0" algn="l">
              <a:lnSpc>
                <a:spcPct val="110000"/>
              </a:lnSpc>
              <a:spcBef>
                <a:spcPts val="120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Quality and excellence</a:t>
            </a:r>
          </a:p>
        </p:txBody>
      </p:sp>
      <p:sp>
        <p:nvSpPr>
          <p:cNvPr id="693" name="Shape 693"/>
          <p:cNvSpPr txBox="1"/>
          <p:nvPr/>
        </p:nvSpPr>
        <p:spPr>
          <a:xfrm>
            <a:off x="4813300" y="1199425"/>
            <a:ext cx="4333200" cy="21378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Empowering people</a:t>
            </a:r>
          </a:p>
          <a:p>
            <a:pPr indent="0" lvl="0" marL="0" marR="0" rtl="0" algn="l">
              <a:lnSpc>
                <a:spcPct val="110000"/>
              </a:lnSpc>
              <a:spcBef>
                <a:spcPts val="1200"/>
              </a:spcBef>
              <a:spcAft>
                <a:spcPts val="0"/>
              </a:spcAft>
              <a:buClr>
                <a:schemeClr val="lt1"/>
              </a:buClr>
              <a:buSzPct val="25000"/>
              <a:buFont typeface="Arial"/>
              <a:buNone/>
            </a:pPr>
            <a:r>
              <a:rPr b="0" i="0" lang="en-GB" sz="1700" u="none" cap="none" strike="noStrike">
                <a:solidFill>
                  <a:schemeClr val="lt1"/>
                </a:solidFill>
                <a:latin typeface="Arial"/>
                <a:ea typeface="Arial"/>
                <a:cs typeface="Arial"/>
                <a:sym typeface="Arial"/>
              </a:rPr>
              <a:t>Internationalising VET</a:t>
            </a:r>
          </a:p>
        </p:txBody>
      </p:sp>
      <p:sp>
        <p:nvSpPr>
          <p:cNvPr id="694" name="Shape 694"/>
          <p:cNvSpPr txBox="1"/>
          <p:nvPr/>
        </p:nvSpPr>
        <p:spPr>
          <a:xfrm>
            <a:off x="228879" y="507697"/>
            <a:ext cx="7721400" cy="5787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1" i="0" lang="en-GB" sz="2400" u="none" cap="none" strike="noStrike">
                <a:solidFill>
                  <a:schemeClr val="lt1"/>
                </a:solidFill>
                <a:latin typeface="Arial"/>
                <a:ea typeface="Arial"/>
                <a:cs typeface="Arial"/>
                <a:sym typeface="Arial"/>
              </a:rPr>
              <a:t>CURRENT AND FUTURE CHALLENGES FOR VET</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x="0" y="0"/>
          <a:ext cx="0" cy="0"/>
          <a:chOff x="0" y="0"/>
          <a:chExt cx="0" cy="0"/>
        </a:xfrm>
      </p:grpSpPr>
      <p:sp>
        <p:nvSpPr>
          <p:cNvPr id="699" name="Shape 699"/>
          <p:cNvSpPr txBox="1"/>
          <p:nvPr>
            <p:ph type="title"/>
          </p:nvPr>
        </p:nvSpPr>
        <p:spPr>
          <a:xfrm>
            <a:off x="311700" y="372500"/>
            <a:ext cx="8520600" cy="7335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000" u="none" cap="none" strike="noStrike">
                <a:solidFill>
                  <a:schemeClr val="dk2"/>
                </a:solidFill>
                <a:latin typeface="Oswald"/>
                <a:ea typeface="Oswald"/>
                <a:cs typeface="Oswald"/>
                <a:sym typeface="Oswald"/>
              </a:rPr>
              <a:t>Highlights</a:t>
            </a:r>
          </a:p>
        </p:txBody>
      </p:sp>
      <p:sp>
        <p:nvSpPr>
          <p:cNvPr id="700" name="Shape 700"/>
          <p:cNvSpPr txBox="1"/>
          <p:nvPr>
            <p:ph idx="1" type="body"/>
          </p:nvPr>
        </p:nvSpPr>
        <p:spPr>
          <a:xfrm>
            <a:off x="311700" y="1468825"/>
            <a:ext cx="8520600" cy="3099900"/>
          </a:xfrm>
          <a:prstGeom prst="rect">
            <a:avLst/>
          </a:prstGeom>
          <a:noFill/>
          <a:ln>
            <a:noFill/>
          </a:ln>
        </p:spPr>
        <p:txBody>
          <a:bodyPr anchorCtr="0" anchor="t" bIns="91425" lIns="91425" rIns="91425" tIns="91425">
            <a:noAutofit/>
          </a:bodyPr>
          <a:lstStyle/>
          <a:p>
            <a:pPr indent="0" lvl="0" marL="0" marR="0" rtl="0" algn="l">
              <a:lnSpc>
                <a:spcPct val="150000"/>
              </a:lnSpc>
              <a:spcBef>
                <a:spcPts val="0"/>
              </a:spcBef>
              <a:spcAft>
                <a:spcPts val="0"/>
              </a:spcAft>
              <a:buClr>
                <a:schemeClr val="dk2"/>
              </a:buClr>
              <a:buSzPct val="25000"/>
              <a:buFont typeface="Ubuntu"/>
              <a:buNone/>
            </a:pPr>
            <a:r>
              <a:rPr b="0" i="0" lang="en-GB" sz="1500" u="none" cap="none" strike="noStrike">
                <a:solidFill>
                  <a:srgbClr val="434343"/>
                </a:solidFill>
                <a:latin typeface="Ubuntu"/>
                <a:ea typeface="Ubuntu"/>
                <a:cs typeface="Ubuntu"/>
                <a:sym typeface="Ubuntu"/>
              </a:rPr>
              <a:t>Right skills: </a:t>
            </a:r>
            <a:r>
              <a:rPr b="0" i="1" lang="en-GB" sz="1500" u="none" cap="none" strike="noStrike">
                <a:solidFill>
                  <a:srgbClr val="434343"/>
                </a:solidFill>
                <a:latin typeface="Ubuntu"/>
                <a:ea typeface="Ubuntu"/>
                <a:cs typeface="Ubuntu"/>
                <a:sym typeface="Ubuntu"/>
              </a:rPr>
              <a:t>“We need to improve the </a:t>
            </a:r>
            <a:r>
              <a:rPr b="1" i="1" lang="en-GB" sz="1500" u="none" cap="none" strike="noStrike">
                <a:solidFill>
                  <a:srgbClr val="434343"/>
                </a:solidFill>
                <a:latin typeface="Ubuntu"/>
                <a:ea typeface="Ubuntu"/>
                <a:cs typeface="Ubuntu"/>
                <a:sym typeface="Ubuntu"/>
              </a:rPr>
              <a:t>capacity of VET to respond to the changing requirements of the labour market</a:t>
            </a:r>
            <a:r>
              <a:rPr b="0" i="1" lang="en-GB" sz="1500" u="none" cap="none" strike="noStrike">
                <a:solidFill>
                  <a:srgbClr val="434343"/>
                </a:solidFill>
                <a:latin typeface="Ubuntu"/>
                <a:ea typeface="Ubuntu"/>
                <a:cs typeface="Ubuntu"/>
                <a:sym typeface="Ubuntu"/>
              </a:rPr>
              <a:t>. Integrating changing labour market needs into VET provision in the long term…we must </a:t>
            </a:r>
            <a:r>
              <a:rPr b="1" i="1" lang="en-GB" sz="1500" u="none" cap="none" strike="noStrike">
                <a:solidFill>
                  <a:srgbClr val="434343"/>
                </a:solidFill>
                <a:latin typeface="Ubuntu"/>
                <a:ea typeface="Ubuntu"/>
                <a:cs typeface="Ubuntu"/>
                <a:sym typeface="Ubuntu"/>
              </a:rPr>
              <a:t>regularly review occupational and education/training standards</a:t>
            </a:r>
            <a:r>
              <a:rPr b="0" i="1" lang="en-GB" sz="1500" u="none" cap="none" strike="noStrike">
                <a:solidFill>
                  <a:srgbClr val="434343"/>
                </a:solidFill>
                <a:latin typeface="Ubuntu"/>
                <a:ea typeface="Ubuntu"/>
                <a:cs typeface="Ubuntu"/>
                <a:sym typeface="Ubuntu"/>
              </a:rPr>
              <a:t> which define what is to be expected from the holder of a certificate or diploma.”</a:t>
            </a:r>
          </a:p>
          <a:p>
            <a:pPr indent="0" lvl="0" marL="0" marR="0" rtl="0" algn="l">
              <a:lnSpc>
                <a:spcPct val="150000"/>
              </a:lnSpc>
              <a:spcBef>
                <a:spcPts val="1600"/>
              </a:spcBef>
              <a:spcAft>
                <a:spcPts val="0"/>
              </a:spcAft>
              <a:buClr>
                <a:schemeClr val="dk2"/>
              </a:buClr>
              <a:buSzPct val="25000"/>
              <a:buFont typeface="Ubuntu"/>
              <a:buNone/>
            </a:pPr>
            <a:r>
              <a:rPr b="0" i="0" lang="en-GB" sz="1500" u="none" cap="none" strike="noStrike">
                <a:solidFill>
                  <a:srgbClr val="434343"/>
                </a:solidFill>
                <a:latin typeface="Ubuntu"/>
                <a:ea typeface="Ubuntu"/>
                <a:cs typeface="Ubuntu"/>
                <a:sym typeface="Ubuntu"/>
              </a:rPr>
              <a:t>Empowering people</a:t>
            </a:r>
            <a:r>
              <a:rPr b="1" i="0" lang="en-GB" sz="1500" u="sng" cap="none" strike="noStrike">
                <a:solidFill>
                  <a:srgbClr val="434343"/>
                </a:solidFill>
                <a:latin typeface="Ubuntu"/>
                <a:ea typeface="Ubuntu"/>
                <a:cs typeface="Ubuntu"/>
                <a:sym typeface="Ubuntu"/>
              </a:rPr>
              <a:t>:</a:t>
            </a:r>
            <a:r>
              <a:rPr b="1" i="0" lang="en-GB" sz="1500" u="none" cap="none" strike="noStrike">
                <a:solidFill>
                  <a:srgbClr val="434343"/>
                </a:solidFill>
                <a:latin typeface="Ubuntu"/>
                <a:ea typeface="Ubuntu"/>
                <a:cs typeface="Ubuntu"/>
                <a:sym typeface="Ubuntu"/>
              </a:rPr>
              <a:t> </a:t>
            </a:r>
            <a:r>
              <a:rPr b="0" i="0" lang="en-GB" sz="1500" u="none" cap="none" strike="noStrike">
                <a:solidFill>
                  <a:srgbClr val="434343"/>
                </a:solidFill>
                <a:latin typeface="Ubuntu"/>
                <a:ea typeface="Ubuntu"/>
                <a:cs typeface="Ubuntu"/>
                <a:sym typeface="Ubuntu"/>
              </a:rPr>
              <a:t>“</a:t>
            </a:r>
            <a:r>
              <a:rPr b="0" i="1" lang="en-GB" sz="1500" u="none" cap="none" strike="noStrike">
                <a:solidFill>
                  <a:srgbClr val="434343"/>
                </a:solidFill>
                <a:latin typeface="Ubuntu"/>
                <a:ea typeface="Ubuntu"/>
                <a:cs typeface="Ubuntu"/>
                <a:sym typeface="Ubuntu"/>
              </a:rPr>
              <a:t>This means </a:t>
            </a:r>
            <a:r>
              <a:rPr b="1" i="1" lang="en-GB" sz="1500" u="none" cap="none" strike="noStrike">
                <a:solidFill>
                  <a:srgbClr val="434343"/>
                </a:solidFill>
                <a:latin typeface="Ubuntu"/>
                <a:ea typeface="Ubuntu"/>
                <a:cs typeface="Ubuntu"/>
                <a:sym typeface="Ubuntu"/>
              </a:rPr>
              <a:t>enabling people to acquire knowledge, skills and competences that are not purely occupational</a:t>
            </a:r>
            <a:r>
              <a:rPr b="0" i="1" lang="en-GB" sz="1500" u="none" cap="none" strike="noStrike">
                <a:solidFill>
                  <a:srgbClr val="434343"/>
                </a:solidFill>
                <a:latin typeface="Ubuntu"/>
                <a:ea typeface="Ubuntu"/>
                <a:cs typeface="Ubuntu"/>
                <a:sym typeface="Ubuntu"/>
              </a:rPr>
              <a:t>…VET has to give learners a chance to </a:t>
            </a:r>
            <a:r>
              <a:rPr b="1" i="1" lang="en-GB" sz="1500" u="none" cap="none" strike="noStrike">
                <a:solidFill>
                  <a:srgbClr val="434343"/>
                </a:solidFill>
                <a:latin typeface="Ubuntu"/>
                <a:ea typeface="Ubuntu"/>
                <a:cs typeface="Ubuntu"/>
                <a:sym typeface="Ubuntu"/>
              </a:rPr>
              <a:t>catch up, complement and build on key competences</a:t>
            </a:r>
            <a:r>
              <a:rPr b="0" i="1" lang="en-GB" sz="1500" u="none" cap="none" strike="noStrike">
                <a:solidFill>
                  <a:srgbClr val="434343"/>
                </a:solidFill>
                <a:latin typeface="Ubuntu"/>
                <a:ea typeface="Ubuntu"/>
                <a:cs typeface="Ubuntu"/>
                <a:sym typeface="Ubuntu"/>
              </a:rPr>
              <a:t> without neglecting occupational skills</a:t>
            </a:r>
            <a:r>
              <a:rPr b="1" i="1" lang="en-GB" sz="1500" u="none" cap="none" strike="noStrike">
                <a:solidFill>
                  <a:srgbClr val="434343"/>
                </a:solidFill>
                <a:latin typeface="Ubuntu"/>
                <a:ea typeface="Ubuntu"/>
                <a:cs typeface="Ubuntu"/>
                <a:sym typeface="Ubuntu"/>
              </a:rPr>
              <a:t>. ICT skills and competences </a:t>
            </a:r>
            <a:r>
              <a:rPr b="0" i="1" lang="en-GB" sz="1500" u="none" cap="none" strike="noStrike">
                <a:solidFill>
                  <a:srgbClr val="434343"/>
                </a:solidFill>
                <a:latin typeface="Ubuntu"/>
                <a:ea typeface="Ubuntu"/>
                <a:cs typeface="Ubuntu"/>
                <a:sym typeface="Ubuntu"/>
              </a:rPr>
              <a:t>and foreign language skills, in particular, will become more and more critical in terms of getting and keeping a job and in managing everyday life”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Modules</a:t>
            </a:r>
          </a:p>
        </p:txBody>
      </p:sp>
      <p:sp>
        <p:nvSpPr>
          <p:cNvPr id="433" name="Shape 433"/>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Narrative and Games for Learning</a:t>
            </a:r>
          </a:p>
          <a:p>
            <a:pPr lvl="0" rtl="0">
              <a:spcBef>
                <a:spcPts val="0"/>
              </a:spcBef>
              <a:buNone/>
            </a:pPr>
            <a:r>
              <a:rPr lang="en-GB" sz="2400"/>
              <a:t>E-Learning Authoring</a:t>
            </a:r>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x="0" y="0"/>
          <a:ext cx="0" cy="0"/>
          <a:chOff x="0" y="0"/>
          <a:chExt cx="0" cy="0"/>
        </a:xfrm>
      </p:grpSpPr>
      <p:sp>
        <p:nvSpPr>
          <p:cNvPr id="705" name="Shape 705"/>
          <p:cNvSpPr txBox="1"/>
          <p:nvPr>
            <p:ph type="title"/>
          </p:nvPr>
        </p:nvSpPr>
        <p:spPr>
          <a:xfrm>
            <a:off x="311700" y="372500"/>
            <a:ext cx="8520600" cy="7335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000" u="none" cap="none" strike="noStrike">
                <a:solidFill>
                  <a:schemeClr val="dk2"/>
                </a:solidFill>
                <a:latin typeface="Oswald"/>
                <a:ea typeface="Oswald"/>
                <a:cs typeface="Oswald"/>
                <a:sym typeface="Oswald"/>
              </a:rPr>
              <a:t>Highlights</a:t>
            </a:r>
          </a:p>
        </p:txBody>
      </p:sp>
      <p:sp>
        <p:nvSpPr>
          <p:cNvPr id="706" name="Shape 706"/>
          <p:cNvSpPr txBox="1"/>
          <p:nvPr>
            <p:ph idx="1" type="body"/>
          </p:nvPr>
        </p:nvSpPr>
        <p:spPr>
          <a:xfrm>
            <a:off x="311700" y="1468825"/>
            <a:ext cx="8520600" cy="3099900"/>
          </a:xfrm>
          <a:prstGeom prst="rect">
            <a:avLst/>
          </a:prstGeom>
          <a:noFill/>
          <a:ln>
            <a:noFill/>
          </a:ln>
        </p:spPr>
        <p:txBody>
          <a:bodyPr anchorCtr="0" anchor="t" bIns="91425" lIns="91425" rIns="91425" tIns="91425">
            <a:noAutofit/>
          </a:bodyPr>
          <a:lstStyle/>
          <a:p>
            <a:pPr indent="0" lvl="0" marL="0" marR="0" rtl="0" algn="l">
              <a:lnSpc>
                <a:spcPct val="150000"/>
              </a:lnSpc>
              <a:spcBef>
                <a:spcPts val="0"/>
              </a:spcBef>
              <a:spcAft>
                <a:spcPts val="0"/>
              </a:spcAft>
              <a:buClr>
                <a:schemeClr val="dk2"/>
              </a:buClr>
              <a:buSzPct val="25000"/>
              <a:buFont typeface="Ubuntu"/>
              <a:buNone/>
            </a:pPr>
            <a:r>
              <a:rPr b="0" i="0" lang="en-GB" sz="1500" u="none" cap="none" strike="noStrike">
                <a:solidFill>
                  <a:srgbClr val="434343"/>
                </a:solidFill>
                <a:latin typeface="Ubuntu"/>
                <a:ea typeface="Ubuntu"/>
                <a:cs typeface="Ubuntu"/>
                <a:sym typeface="Ubuntu"/>
              </a:rPr>
              <a:t>Ageing society: </a:t>
            </a:r>
            <a:r>
              <a:rPr b="0" i="1" lang="en-GB" sz="1500" u="none" cap="none" strike="noStrike">
                <a:solidFill>
                  <a:srgbClr val="434343"/>
                </a:solidFill>
                <a:latin typeface="Ubuntu"/>
                <a:ea typeface="Ubuntu"/>
                <a:cs typeface="Ubuntu"/>
                <a:sym typeface="Ubuntu"/>
              </a:rPr>
              <a:t>“adults – and in particular, older workers – will increasingly be called upon to update and broaden their skills and competences through continuing VET. This </a:t>
            </a:r>
            <a:r>
              <a:rPr b="1" i="1" lang="en-GB" sz="1500" u="none" cap="none" strike="noStrike">
                <a:solidFill>
                  <a:srgbClr val="434343"/>
                </a:solidFill>
                <a:latin typeface="Ubuntu"/>
                <a:ea typeface="Ubuntu"/>
                <a:cs typeface="Ubuntu"/>
                <a:sym typeface="Ubuntu"/>
              </a:rPr>
              <a:t>increased need for lifelong learning means we should have more flexible modes of delivery, tailored training offers and well-established systems of validation”</a:t>
            </a:r>
          </a:p>
          <a:p>
            <a:pPr indent="0" lvl="0" marL="0" marR="0" rtl="0" algn="l">
              <a:lnSpc>
                <a:spcPct val="150000"/>
              </a:lnSpc>
              <a:spcBef>
                <a:spcPts val="1600"/>
              </a:spcBef>
              <a:spcAft>
                <a:spcPts val="0"/>
              </a:spcAft>
              <a:buClr>
                <a:schemeClr val="dk2"/>
              </a:buClr>
              <a:buSzPct val="25000"/>
              <a:buFont typeface="Ubuntu"/>
              <a:buNone/>
            </a:pPr>
            <a:r>
              <a:rPr b="0" i="0" lang="en-GB" sz="1500" u="none" cap="none" strike="noStrike">
                <a:solidFill>
                  <a:srgbClr val="434343"/>
                </a:solidFill>
                <a:latin typeface="Ubuntu"/>
                <a:ea typeface="Ubuntu"/>
                <a:cs typeface="Ubuntu"/>
                <a:sym typeface="Ubuntu"/>
              </a:rPr>
              <a:t>Quality and excellence: </a:t>
            </a:r>
            <a:r>
              <a:rPr b="0" i="1" lang="en-GB" sz="1500" u="none" cap="none" strike="noStrike">
                <a:solidFill>
                  <a:srgbClr val="434343"/>
                </a:solidFill>
                <a:latin typeface="Ubuntu"/>
                <a:ea typeface="Ubuntu"/>
                <a:cs typeface="Ubuntu"/>
                <a:sym typeface="Ubuntu"/>
              </a:rPr>
              <a:t>“</a:t>
            </a:r>
            <a:r>
              <a:rPr b="1" i="1" lang="en-GB" sz="1500" u="none" cap="none" strike="noStrike">
                <a:solidFill>
                  <a:srgbClr val="434343"/>
                </a:solidFill>
                <a:latin typeface="Ubuntu"/>
                <a:ea typeface="Ubuntu"/>
                <a:cs typeface="Ubuntu"/>
                <a:sym typeface="Ubuntu"/>
              </a:rPr>
              <a:t>transparency and a common approach to quality assurance</a:t>
            </a:r>
            <a:r>
              <a:rPr b="0" i="1" lang="en-GB" sz="1500" u="none" cap="none" strike="noStrike">
                <a:solidFill>
                  <a:srgbClr val="434343"/>
                </a:solidFill>
                <a:latin typeface="Ubuntu"/>
                <a:ea typeface="Ubuntu"/>
                <a:cs typeface="Ubuntu"/>
                <a:sym typeface="Ubuntu"/>
              </a:rPr>
              <a:t> are necessary to build up mutual trust which </a:t>
            </a:r>
            <a:r>
              <a:rPr b="1" i="1" lang="en-GB" sz="1500" u="none" cap="none" strike="noStrike">
                <a:solidFill>
                  <a:srgbClr val="434343"/>
                </a:solidFill>
                <a:latin typeface="Ubuntu"/>
                <a:ea typeface="Ubuntu"/>
                <a:cs typeface="Ubuntu"/>
                <a:sym typeface="Ubuntu"/>
              </a:rPr>
              <a:t>will facilitate mobility and recognition of skills and competence</a:t>
            </a:r>
            <a:r>
              <a:rPr b="0" i="1" lang="en-GB" sz="1500" u="none" cap="none" strike="noStrike">
                <a:solidFill>
                  <a:srgbClr val="434343"/>
                </a:solidFill>
                <a:latin typeface="Ubuntu"/>
                <a:ea typeface="Ubuntu"/>
                <a:cs typeface="Ubuntu"/>
                <a:sym typeface="Ubuntu"/>
              </a:rPr>
              <a:t>s between those systems. In the decade ahead we must </a:t>
            </a:r>
            <a:r>
              <a:rPr b="1" i="1" lang="en-GB" sz="1500" u="none" cap="none" strike="noStrike">
                <a:solidFill>
                  <a:srgbClr val="434343"/>
                </a:solidFill>
                <a:latin typeface="Ubuntu"/>
                <a:ea typeface="Ubuntu"/>
                <a:cs typeface="Ubuntu"/>
                <a:sym typeface="Ubuntu"/>
              </a:rPr>
              <a:t>give high priority to quality assurance in our European cooperation in VET</a:t>
            </a:r>
            <a:r>
              <a:rPr b="0" i="1" lang="en-GB" sz="1500" u="none" cap="none" strike="noStrike">
                <a:solidFill>
                  <a:srgbClr val="434343"/>
                </a:solidFill>
                <a:latin typeface="Ubuntu"/>
                <a:ea typeface="Ubuntu"/>
                <a:cs typeface="Ubuntu"/>
                <a:sym typeface="Ubuntu"/>
              </a:rPr>
              <a:t>.”</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x="0" y="0"/>
          <a:ext cx="0" cy="0"/>
          <a:chOff x="0" y="0"/>
          <a:chExt cx="0" cy="0"/>
        </a:xfrm>
      </p:grpSpPr>
      <p:pic>
        <p:nvPicPr>
          <p:cNvPr descr="Screen Shot 2016-06-22 at 16.22.01.png" id="711" name="Shape 711"/>
          <p:cNvPicPr preferRelativeResize="0"/>
          <p:nvPr/>
        </p:nvPicPr>
        <p:blipFill rotWithShape="1">
          <a:blip r:embed="rId3">
            <a:alphaModFix amt="33000"/>
          </a:blip>
          <a:srcRect b="0" l="0" r="0" t="0"/>
          <a:stretch/>
        </p:blipFill>
        <p:spPr>
          <a:xfrm>
            <a:off x="0" y="0"/>
            <a:ext cx="9144000" cy="6471000"/>
          </a:xfrm>
          <a:prstGeom prst="rect">
            <a:avLst/>
          </a:prstGeom>
          <a:noFill/>
          <a:ln>
            <a:noFill/>
          </a:ln>
        </p:spPr>
      </p:pic>
      <p:sp>
        <p:nvSpPr>
          <p:cNvPr id="712" name="Shape 712"/>
          <p:cNvSpPr/>
          <p:nvPr/>
        </p:nvSpPr>
        <p:spPr>
          <a:xfrm>
            <a:off x="-35470" y="1771650"/>
            <a:ext cx="9509700" cy="3746400"/>
          </a:xfrm>
          <a:prstGeom prst="rect">
            <a:avLst/>
          </a:prstGeom>
          <a:solidFill>
            <a:schemeClr val="dk2">
              <a:alpha val="80780"/>
            </a:schemeClr>
          </a:solidFill>
          <a:ln>
            <a:noFill/>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713" name="Shape 713"/>
          <p:cNvSpPr txBox="1"/>
          <p:nvPr/>
        </p:nvSpPr>
        <p:spPr>
          <a:xfrm>
            <a:off x="228879" y="2652571"/>
            <a:ext cx="7302300" cy="1943400"/>
          </a:xfrm>
          <a:prstGeom prst="rect">
            <a:avLst/>
          </a:prstGeom>
          <a:noFill/>
          <a:ln>
            <a:noFill/>
          </a:ln>
        </p:spPr>
        <p:txBody>
          <a:bodyPr anchorCtr="0" anchor="t" bIns="91425" lIns="91425" rIns="91425" tIns="91425">
            <a:noAutofit/>
          </a:bodyPr>
          <a:lstStyle/>
          <a:p>
            <a:pPr indent="-342900" lvl="0" marL="342900" marR="0" rtl="0" algn="l">
              <a:lnSpc>
                <a:spcPct val="110000"/>
              </a:lnSpc>
              <a:spcBef>
                <a:spcPts val="0"/>
              </a:spcBef>
              <a:spcAft>
                <a:spcPts val="0"/>
              </a:spcAft>
              <a:buClr>
                <a:schemeClr val="lt1"/>
              </a:buClr>
              <a:buSzPct val="100000"/>
              <a:buFont typeface="Arial"/>
              <a:buAutoNum type="arabicPeriod"/>
            </a:pPr>
            <a:r>
              <a:rPr b="0" i="0" lang="en-GB" sz="1700" u="none" cap="none" strike="noStrike">
                <a:solidFill>
                  <a:schemeClr val="lt1"/>
                </a:solidFill>
                <a:latin typeface="Arial"/>
                <a:ea typeface="Arial"/>
                <a:cs typeface="Arial"/>
                <a:sym typeface="Arial"/>
              </a:rPr>
              <a:t>Making I-VET an attractive learning option</a:t>
            </a:r>
          </a:p>
          <a:p>
            <a:pPr indent="-342900" lvl="0" marL="342900" marR="0" rtl="0" algn="l">
              <a:lnSpc>
                <a:spcPct val="110000"/>
              </a:lnSpc>
              <a:spcBef>
                <a:spcPts val="1200"/>
              </a:spcBef>
              <a:spcAft>
                <a:spcPts val="0"/>
              </a:spcAft>
              <a:buClr>
                <a:schemeClr val="lt1"/>
              </a:buClr>
              <a:buSzPct val="100000"/>
              <a:buFont typeface="Arial"/>
              <a:buAutoNum type="arabicPeriod"/>
            </a:pPr>
            <a:r>
              <a:rPr b="0" i="0" lang="en-GB" sz="1700" u="none" cap="none" strike="noStrike">
                <a:solidFill>
                  <a:schemeClr val="lt1"/>
                </a:solidFill>
                <a:latin typeface="Arial"/>
                <a:ea typeface="Arial"/>
                <a:cs typeface="Arial"/>
                <a:sym typeface="Arial"/>
              </a:rPr>
              <a:t>Fostering the excellence, quality and relevance of both I-VET and C-VET</a:t>
            </a:r>
          </a:p>
          <a:p>
            <a:pPr indent="-266700" lvl="6" marL="622300" marR="0" rtl="0" algn="l">
              <a:lnSpc>
                <a:spcPct val="110000"/>
              </a:lnSpc>
              <a:spcBef>
                <a:spcPts val="1200"/>
              </a:spcBef>
              <a:spcAft>
                <a:spcPts val="0"/>
              </a:spcAft>
              <a:buClr>
                <a:schemeClr val="lt1"/>
              </a:buClr>
              <a:buSzPct val="100000"/>
              <a:buFont typeface="Arial"/>
              <a:buChar char="•"/>
            </a:pPr>
            <a:r>
              <a:rPr b="0" i="0" lang="en-GB" sz="1700" u="none" cap="none" strike="noStrike">
                <a:solidFill>
                  <a:schemeClr val="lt1"/>
                </a:solidFill>
                <a:latin typeface="Arial"/>
                <a:ea typeface="Arial"/>
                <a:cs typeface="Arial"/>
                <a:sym typeface="Arial"/>
              </a:rPr>
              <a:t>Quality assurance</a:t>
            </a:r>
          </a:p>
          <a:p>
            <a:pPr indent="-266700" lvl="6" marL="622300" marR="0" rtl="0" algn="l">
              <a:lnSpc>
                <a:spcPct val="110000"/>
              </a:lnSpc>
              <a:spcBef>
                <a:spcPts val="1200"/>
              </a:spcBef>
              <a:spcAft>
                <a:spcPts val="0"/>
              </a:spcAft>
              <a:buClr>
                <a:schemeClr val="lt1"/>
              </a:buClr>
              <a:buSzPct val="100000"/>
              <a:buFont typeface="Arial"/>
              <a:buChar char="•"/>
            </a:pPr>
            <a:r>
              <a:rPr b="0" i="0" lang="en-GB" sz="1700" u="none" cap="none" strike="noStrike">
                <a:solidFill>
                  <a:schemeClr val="lt1"/>
                </a:solidFill>
                <a:latin typeface="Arial"/>
                <a:ea typeface="Arial"/>
                <a:cs typeface="Arial"/>
                <a:sym typeface="Arial"/>
              </a:rPr>
              <a:t>Quality of teachers, trainers and other VET professionals</a:t>
            </a:r>
          </a:p>
          <a:p>
            <a:pPr indent="-266700" lvl="6" marL="622300" marR="0" rtl="0" algn="l">
              <a:lnSpc>
                <a:spcPct val="110000"/>
              </a:lnSpc>
              <a:spcBef>
                <a:spcPts val="1200"/>
              </a:spcBef>
              <a:spcAft>
                <a:spcPts val="0"/>
              </a:spcAft>
              <a:buClr>
                <a:schemeClr val="lt1"/>
              </a:buClr>
              <a:buSzPct val="100000"/>
              <a:buFont typeface="Arial"/>
              <a:buChar char="•"/>
            </a:pPr>
            <a:r>
              <a:rPr b="0" i="0" lang="en-GB" sz="1700" u="none" cap="none" strike="noStrike">
                <a:solidFill>
                  <a:schemeClr val="lt1"/>
                </a:solidFill>
                <a:latin typeface="Arial"/>
                <a:ea typeface="Arial"/>
                <a:cs typeface="Arial"/>
                <a:sym typeface="Arial"/>
              </a:rPr>
              <a:t>Labour market relevance</a:t>
            </a:r>
          </a:p>
        </p:txBody>
      </p:sp>
      <p:sp>
        <p:nvSpPr>
          <p:cNvPr id="714" name="Shape 714"/>
          <p:cNvSpPr txBox="1"/>
          <p:nvPr/>
        </p:nvSpPr>
        <p:spPr>
          <a:xfrm>
            <a:off x="228879" y="1967963"/>
            <a:ext cx="7721400" cy="5787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1" i="0" lang="en-GB" sz="2400" u="none" cap="none" strike="noStrike">
                <a:solidFill>
                  <a:schemeClr val="lt1"/>
                </a:solidFill>
                <a:latin typeface="Arial"/>
                <a:ea typeface="Arial"/>
                <a:cs typeface="Arial"/>
                <a:sym typeface="Arial"/>
              </a:rPr>
              <a:t>Strategic Objectives &amp; Short-term Deliverables</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8" name="Shape 718"/>
        <p:cNvGrpSpPr/>
        <p:nvPr/>
      </p:nvGrpSpPr>
      <p:grpSpPr>
        <a:xfrm>
          <a:off x="0" y="0"/>
          <a:ext cx="0" cy="0"/>
          <a:chOff x="0" y="0"/>
          <a:chExt cx="0" cy="0"/>
        </a:xfrm>
      </p:grpSpPr>
      <p:sp>
        <p:nvSpPr>
          <p:cNvPr id="719" name="Shape 719"/>
          <p:cNvSpPr txBox="1"/>
          <p:nvPr>
            <p:ph type="title"/>
          </p:nvPr>
        </p:nvSpPr>
        <p:spPr>
          <a:xfrm>
            <a:off x="311700" y="372500"/>
            <a:ext cx="8520600" cy="7335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000" u="none" cap="none" strike="noStrike">
                <a:solidFill>
                  <a:schemeClr val="dk2"/>
                </a:solidFill>
                <a:latin typeface="Oswald"/>
                <a:ea typeface="Oswald"/>
                <a:cs typeface="Oswald"/>
                <a:sym typeface="Oswald"/>
              </a:rPr>
              <a:t>Highlights</a:t>
            </a:r>
          </a:p>
        </p:txBody>
      </p:sp>
      <p:sp>
        <p:nvSpPr>
          <p:cNvPr id="720" name="Shape 720"/>
          <p:cNvSpPr txBox="1"/>
          <p:nvPr>
            <p:ph idx="1" type="body"/>
          </p:nvPr>
        </p:nvSpPr>
        <p:spPr>
          <a:xfrm>
            <a:off x="311700" y="1468825"/>
            <a:ext cx="8520600" cy="3099900"/>
          </a:xfrm>
          <a:prstGeom prst="rect">
            <a:avLst/>
          </a:prstGeom>
          <a:noFill/>
          <a:ln>
            <a:noFill/>
          </a:ln>
        </p:spPr>
        <p:txBody>
          <a:bodyPr anchorCtr="0" anchor="t" bIns="91425" lIns="91425" rIns="91425" tIns="91425">
            <a:noAutofit/>
          </a:bodyPr>
          <a:lstStyle/>
          <a:p>
            <a:pPr indent="0" lvl="0" marL="0" marR="0" rtl="0" algn="l">
              <a:lnSpc>
                <a:spcPct val="150000"/>
              </a:lnSpc>
              <a:spcBef>
                <a:spcPts val="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a:t>
            </a:r>
            <a:r>
              <a:rPr b="1" i="1" lang="en-GB" sz="1500" u="none" cap="none" strike="noStrike">
                <a:solidFill>
                  <a:srgbClr val="434343"/>
                </a:solidFill>
                <a:latin typeface="Ubuntu"/>
                <a:ea typeface="Ubuntu"/>
                <a:cs typeface="Ubuntu"/>
                <a:sym typeface="Ubuntu"/>
              </a:rPr>
              <a:t>Encourage practical activities</a:t>
            </a:r>
            <a:r>
              <a:rPr b="0" i="1" lang="en-GB" sz="1500" u="none" cap="none" strike="noStrike">
                <a:solidFill>
                  <a:srgbClr val="434343"/>
                </a:solidFill>
                <a:latin typeface="Ubuntu"/>
                <a:ea typeface="Ubuntu"/>
                <a:cs typeface="Ubuntu"/>
                <a:sym typeface="Ubuntu"/>
              </a:rPr>
              <a:t> and the </a:t>
            </a:r>
            <a:r>
              <a:rPr b="1" i="1" lang="en-GB" sz="1500" u="none" cap="none" strike="noStrike">
                <a:solidFill>
                  <a:srgbClr val="434343"/>
                </a:solidFill>
                <a:latin typeface="Ubuntu"/>
                <a:ea typeface="Ubuntu"/>
                <a:cs typeface="Ubuntu"/>
                <a:sym typeface="Ubuntu"/>
              </a:rPr>
              <a:t>provision of high-quality information and guidance </a:t>
            </a:r>
            <a:r>
              <a:rPr b="0" i="1" lang="en-GB" sz="1500" u="none" cap="none" strike="noStrike">
                <a:solidFill>
                  <a:srgbClr val="434343"/>
                </a:solidFill>
                <a:latin typeface="Ubuntu"/>
                <a:ea typeface="Ubuntu"/>
                <a:cs typeface="Ubuntu"/>
                <a:sym typeface="Ubuntu"/>
              </a:rPr>
              <a:t>which enable young pupils in compulsory education, and their parents, </a:t>
            </a:r>
            <a:r>
              <a:rPr b="1" i="1" lang="en-GB" sz="1500" u="none" cap="none" strike="noStrike">
                <a:solidFill>
                  <a:srgbClr val="434343"/>
                </a:solidFill>
                <a:latin typeface="Ubuntu"/>
                <a:ea typeface="Ubuntu"/>
                <a:cs typeface="Ubuntu"/>
                <a:sym typeface="Ubuntu"/>
              </a:rPr>
              <a:t>to become acquainted with different vocational trades and career possibilities.</a:t>
            </a:r>
            <a:r>
              <a:rPr b="0" i="1" lang="en-GB" sz="1500" u="none" cap="none" strike="noStrike">
                <a:solidFill>
                  <a:srgbClr val="434343"/>
                </a:solidFill>
                <a:latin typeface="Ubuntu"/>
                <a:ea typeface="Ubuntu"/>
                <a:cs typeface="Ubuntu"/>
                <a:sym typeface="Ubuntu"/>
              </a:rPr>
              <a:t>”</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“Participating countries should </a:t>
            </a:r>
            <a:r>
              <a:rPr b="1" i="1" lang="en-GB" sz="1500" u="none" cap="none" strike="noStrike">
                <a:solidFill>
                  <a:srgbClr val="434343"/>
                </a:solidFill>
                <a:latin typeface="Ubuntu"/>
                <a:ea typeface="Ubuntu"/>
                <a:cs typeface="Ubuntu"/>
                <a:sym typeface="Ubuntu"/>
              </a:rPr>
              <a:t>improve initial and continuing training for teachers, trainers, mentors and counsellor</a:t>
            </a:r>
            <a:r>
              <a:rPr b="0" i="1" lang="en-GB" sz="1500" u="none" cap="none" strike="noStrike">
                <a:solidFill>
                  <a:srgbClr val="434343"/>
                </a:solidFill>
                <a:latin typeface="Ubuntu"/>
                <a:ea typeface="Ubuntu"/>
                <a:cs typeface="Ubuntu"/>
                <a:sym typeface="Ubuntu"/>
              </a:rPr>
              <a:t>s by </a:t>
            </a:r>
            <a:r>
              <a:rPr b="1" i="1" lang="en-GB" sz="1500" u="none" cap="none" strike="noStrike">
                <a:solidFill>
                  <a:srgbClr val="434343"/>
                </a:solidFill>
                <a:latin typeface="Ubuntu"/>
                <a:ea typeface="Ubuntu"/>
                <a:cs typeface="Ubuntu"/>
                <a:sym typeface="Ubuntu"/>
              </a:rPr>
              <a:t>offering flexible training provision and investment</a:t>
            </a:r>
            <a:r>
              <a:rPr b="0" i="1" lang="en-GB" sz="1500" u="none" cap="none" strike="noStrike">
                <a:solidFill>
                  <a:srgbClr val="434343"/>
                </a:solidFill>
                <a:latin typeface="Ubuntu"/>
                <a:ea typeface="Ubuntu"/>
                <a:cs typeface="Ubuntu"/>
                <a:sym typeface="Ubuntu"/>
              </a:rPr>
              <a:t>.“</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a:t>
            </a:r>
            <a:r>
              <a:rPr b="1" i="1" lang="en-GB" sz="1500" u="none" cap="none" strike="noStrike">
                <a:solidFill>
                  <a:srgbClr val="434343"/>
                </a:solidFill>
                <a:latin typeface="Ubuntu"/>
                <a:ea typeface="Ubuntu"/>
                <a:cs typeface="Ubuntu"/>
                <a:sym typeface="Ubuntu"/>
              </a:rPr>
              <a:t>VET curricula should be outcome-oriented </a:t>
            </a:r>
            <a:r>
              <a:rPr b="0" i="1" lang="en-GB" sz="1500" u="none" cap="none" strike="noStrike">
                <a:solidFill>
                  <a:srgbClr val="434343"/>
                </a:solidFill>
                <a:latin typeface="Ubuntu"/>
                <a:ea typeface="Ubuntu"/>
                <a:cs typeface="Ubuntu"/>
                <a:sym typeface="Ubuntu"/>
              </a:rPr>
              <a:t>and </a:t>
            </a:r>
            <a:r>
              <a:rPr b="1" i="1" lang="en-GB" sz="1500" u="none" cap="none" strike="noStrike">
                <a:solidFill>
                  <a:srgbClr val="434343"/>
                </a:solidFill>
                <a:latin typeface="Ubuntu"/>
                <a:ea typeface="Ubuntu"/>
                <a:cs typeface="Ubuntu"/>
                <a:sym typeface="Ubuntu"/>
              </a:rPr>
              <a:t>more responsive to labour market needs</a:t>
            </a:r>
            <a:r>
              <a:rPr b="0" i="1" lang="en-GB" sz="1500" u="none" cap="none" strike="noStrike">
                <a:solidFill>
                  <a:srgbClr val="434343"/>
                </a:solidFill>
                <a:latin typeface="Ubuntu"/>
                <a:ea typeface="Ubuntu"/>
                <a:cs typeface="Ubuntu"/>
                <a:sym typeface="Ubuntu"/>
              </a:rPr>
              <a:t>. Cooperation models with companies or professional branch organisations should address this issue and provide VET institutions with feedback…”</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4" name="Shape 724"/>
        <p:cNvGrpSpPr/>
        <p:nvPr/>
      </p:nvGrpSpPr>
      <p:grpSpPr>
        <a:xfrm>
          <a:off x="0" y="0"/>
          <a:ext cx="0" cy="0"/>
          <a:chOff x="0" y="0"/>
          <a:chExt cx="0" cy="0"/>
        </a:xfrm>
      </p:grpSpPr>
      <p:sp>
        <p:nvSpPr>
          <p:cNvPr id="725" name="Shape 725"/>
          <p:cNvSpPr txBox="1"/>
          <p:nvPr>
            <p:ph type="title"/>
          </p:nvPr>
        </p:nvSpPr>
        <p:spPr>
          <a:xfrm>
            <a:off x="311700" y="372500"/>
            <a:ext cx="8520600" cy="7335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000" u="none" cap="none" strike="noStrike">
                <a:solidFill>
                  <a:schemeClr val="dk2"/>
                </a:solidFill>
                <a:latin typeface="Oswald"/>
                <a:ea typeface="Oswald"/>
                <a:cs typeface="Oswald"/>
                <a:sym typeface="Oswald"/>
              </a:rPr>
              <a:t>Highlights</a:t>
            </a:r>
          </a:p>
        </p:txBody>
      </p:sp>
      <p:sp>
        <p:nvSpPr>
          <p:cNvPr id="726" name="Shape 726"/>
          <p:cNvSpPr txBox="1"/>
          <p:nvPr>
            <p:ph idx="1" type="body"/>
          </p:nvPr>
        </p:nvSpPr>
        <p:spPr>
          <a:xfrm>
            <a:off x="311700" y="1468825"/>
            <a:ext cx="8520600" cy="3099900"/>
          </a:xfrm>
          <a:prstGeom prst="rect">
            <a:avLst/>
          </a:prstGeom>
          <a:noFill/>
          <a:ln>
            <a:noFill/>
          </a:ln>
        </p:spPr>
        <p:txBody>
          <a:bodyPr anchorCtr="0" anchor="t" bIns="91425" lIns="91425" rIns="91425" tIns="91425">
            <a:noAutofit/>
          </a:bodyPr>
          <a:lstStyle/>
          <a:p>
            <a:pPr indent="0" lvl="0" marL="0" marR="0" rtl="0" algn="l">
              <a:lnSpc>
                <a:spcPct val="150000"/>
              </a:lnSpc>
              <a:spcBef>
                <a:spcPts val="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a:t>
            </a:r>
            <a:r>
              <a:rPr b="1" i="1" lang="en-GB" sz="1500" u="none" cap="none" strike="noStrike">
                <a:solidFill>
                  <a:srgbClr val="434343"/>
                </a:solidFill>
                <a:latin typeface="Ubuntu"/>
                <a:ea typeface="Ubuntu"/>
                <a:cs typeface="Ubuntu"/>
                <a:sym typeface="Ubuntu"/>
              </a:rPr>
              <a:t>Work-based learning </a:t>
            </a:r>
            <a:r>
              <a:rPr b="0" i="1" lang="en-GB" sz="1500" u="none" cap="none" strike="noStrike">
                <a:solidFill>
                  <a:srgbClr val="434343"/>
                </a:solidFill>
                <a:latin typeface="Ubuntu"/>
                <a:ea typeface="Ubuntu"/>
                <a:cs typeface="Ubuntu"/>
                <a:sym typeface="Ubuntu"/>
              </a:rPr>
              <a:t>carried out in partnership with businesses and non-profit organisations should become a feature of all initial VET courses”</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“Participating countries should support the </a:t>
            </a:r>
            <a:r>
              <a:rPr b="1" i="1" lang="en-GB" sz="1500" u="none" cap="none" strike="noStrike">
                <a:solidFill>
                  <a:srgbClr val="434343"/>
                </a:solidFill>
                <a:latin typeface="Ubuntu"/>
                <a:ea typeface="Ubuntu"/>
                <a:cs typeface="Ubuntu"/>
                <a:sym typeface="Ubuntu"/>
              </a:rPr>
              <a:t>development of apprenticeship-type training and raise awareness of this</a:t>
            </a:r>
            <a:r>
              <a:rPr b="0" i="1" lang="en-GB" sz="1500" u="none" cap="none" strike="noStrike">
                <a:solidFill>
                  <a:srgbClr val="434343"/>
                </a:solidFill>
                <a:latin typeface="Ubuntu"/>
                <a:ea typeface="Ubuntu"/>
                <a:cs typeface="Ubuntu"/>
                <a:sym typeface="Ubuntu"/>
              </a:rPr>
              <a:t>”</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0" name="Shape 730"/>
        <p:cNvGrpSpPr/>
        <p:nvPr/>
      </p:nvGrpSpPr>
      <p:grpSpPr>
        <a:xfrm>
          <a:off x="0" y="0"/>
          <a:ext cx="0" cy="0"/>
          <a:chOff x="0" y="0"/>
          <a:chExt cx="0" cy="0"/>
        </a:xfrm>
      </p:grpSpPr>
      <p:pic>
        <p:nvPicPr>
          <p:cNvPr descr="Screen Shot 2016-06-22 at 16.24.53.png" id="731" name="Shape 731"/>
          <p:cNvPicPr preferRelativeResize="0"/>
          <p:nvPr/>
        </p:nvPicPr>
        <p:blipFill rotWithShape="1">
          <a:blip r:embed="rId3">
            <a:alphaModFix/>
          </a:blip>
          <a:srcRect b="0" l="0" r="0" t="0"/>
          <a:stretch/>
        </p:blipFill>
        <p:spPr>
          <a:xfrm>
            <a:off x="901700" y="0"/>
            <a:ext cx="73914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5" name="Shape 735"/>
        <p:cNvGrpSpPr/>
        <p:nvPr/>
      </p:nvGrpSpPr>
      <p:grpSpPr>
        <a:xfrm>
          <a:off x="0" y="0"/>
          <a:ext cx="0" cy="0"/>
          <a:chOff x="0" y="0"/>
          <a:chExt cx="0" cy="0"/>
        </a:xfrm>
      </p:grpSpPr>
      <p:sp>
        <p:nvSpPr>
          <p:cNvPr id="736" name="Shape 736"/>
          <p:cNvSpPr txBox="1"/>
          <p:nvPr>
            <p:ph type="title"/>
          </p:nvPr>
        </p:nvSpPr>
        <p:spPr>
          <a:xfrm>
            <a:off x="311700" y="372500"/>
            <a:ext cx="8520600" cy="7335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000" u="none" cap="none" strike="noStrike">
                <a:solidFill>
                  <a:schemeClr val="dk2"/>
                </a:solidFill>
                <a:latin typeface="Oswald"/>
                <a:ea typeface="Oswald"/>
                <a:cs typeface="Oswald"/>
                <a:sym typeface="Oswald"/>
              </a:rPr>
              <a:t>Other Highlights</a:t>
            </a:r>
          </a:p>
        </p:txBody>
      </p:sp>
      <p:sp>
        <p:nvSpPr>
          <p:cNvPr id="737" name="Shape 737"/>
          <p:cNvSpPr txBox="1"/>
          <p:nvPr>
            <p:ph idx="1" type="body"/>
          </p:nvPr>
        </p:nvSpPr>
        <p:spPr>
          <a:xfrm>
            <a:off x="311700" y="1468825"/>
            <a:ext cx="8520600" cy="3099900"/>
          </a:xfrm>
          <a:prstGeom prst="rect">
            <a:avLst/>
          </a:prstGeom>
          <a:noFill/>
          <a:ln>
            <a:noFill/>
          </a:ln>
        </p:spPr>
        <p:txBody>
          <a:bodyPr anchorCtr="0" anchor="t" bIns="91425" lIns="91425" rIns="91425" tIns="91425">
            <a:noAutofit/>
          </a:bodyPr>
          <a:lstStyle/>
          <a:p>
            <a:pPr indent="0" lvl="0" marL="0" marR="0" rtl="0" algn="l">
              <a:lnSpc>
                <a:spcPct val="150000"/>
              </a:lnSpc>
              <a:spcBef>
                <a:spcPts val="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Participating countries should actively encourage VET providers to collaborate with innovative enterprises, design centres, the cultural sector and higher education institutions in forming ‘knowledge partnerships’. This should help them gain valuable insight into new developments and competence needs</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ICT should be used to maximise access to training and to promote active learning, as well as to develop new methods in both work- and school-based VET.</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Encourage flexible training arrangements (e-learning, evening courses, training during working hours, etc.) in order to promote access to training in different life situations and to adapt to different needs. Continuing training should embrace all types of learning, also including in-company training and work-based learning, and should be equally accessible to both women and men.</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Encourage training institutions and employers to collaborate, particularly in the training of the high numbers of low-skilled workers who have at most lower-secondary education and who will benefit from approaches where basic skills are embedded in VET.</a:t>
            </a:r>
          </a:p>
          <a:p>
            <a:pPr indent="0" lvl="0" marL="0" marR="0" rtl="0" algn="l">
              <a:lnSpc>
                <a:spcPct val="150000"/>
              </a:lnSpc>
              <a:spcBef>
                <a:spcPts val="1600"/>
              </a:spcBef>
              <a:spcAft>
                <a:spcPts val="0"/>
              </a:spcAft>
              <a:buClr>
                <a:schemeClr val="dk2"/>
              </a:buClr>
              <a:buSzPct val="25000"/>
              <a:buFont typeface="Ubuntu"/>
              <a:buNone/>
            </a:pPr>
            <a:r>
              <a:rPr b="0" i="1" lang="en-GB" sz="1500" u="none" cap="none" strike="noStrike">
                <a:solidFill>
                  <a:srgbClr val="434343"/>
                </a:solidFill>
                <a:latin typeface="Ubuntu"/>
                <a:ea typeface="Ubuntu"/>
                <a:cs typeface="Ubuntu"/>
                <a:sym typeface="Ubuntu"/>
              </a:rPr>
              <a:t>Start to develop, no later than 2015, national procedures for the recognition and validation of non-formal and informal learning, supported as appropriate by national qualifications frameworks. These procedures should focus on knowledge, skills and competences, irrespective of the context in which they have been acquired</a:t>
            </a:r>
          </a:p>
          <a:p>
            <a:pPr indent="0" lvl="0" marL="0" marR="0" rtl="0" algn="l">
              <a:lnSpc>
                <a:spcPct val="150000"/>
              </a:lnSpc>
              <a:spcBef>
                <a:spcPts val="1600"/>
              </a:spcBef>
              <a:spcAft>
                <a:spcPts val="0"/>
              </a:spcAft>
              <a:buClr>
                <a:schemeClr val="dk2"/>
              </a:buClr>
              <a:buSzPct val="25000"/>
              <a:buFont typeface="Ubuntu"/>
              <a:buNone/>
            </a:pPr>
            <a:r>
              <a:t/>
            </a:r>
            <a:endParaRPr b="0" i="1" sz="1500" u="none" cap="none" strike="noStrike">
              <a:solidFill>
                <a:srgbClr val="434343"/>
              </a:solidFill>
              <a:latin typeface="Ubuntu"/>
              <a:ea typeface="Ubuntu"/>
              <a:cs typeface="Ubuntu"/>
              <a:sym typeface="Ubuntu"/>
            </a:endParaRPr>
          </a:p>
          <a:p>
            <a:pPr indent="0" lvl="0" marL="0" marR="0" rtl="0" algn="l">
              <a:lnSpc>
                <a:spcPct val="150000"/>
              </a:lnSpc>
              <a:spcBef>
                <a:spcPts val="1600"/>
              </a:spcBef>
              <a:spcAft>
                <a:spcPts val="0"/>
              </a:spcAft>
              <a:buClr>
                <a:schemeClr val="dk2"/>
              </a:buClr>
              <a:buSzPct val="25000"/>
              <a:buFont typeface="Ubuntu"/>
              <a:buNone/>
            </a:pPr>
            <a:r>
              <a:t/>
            </a:r>
            <a:endParaRPr b="0" i="1" sz="1500" u="none" cap="none" strike="noStrike">
              <a:solidFill>
                <a:srgbClr val="434343"/>
              </a:solidFill>
              <a:latin typeface="Ubuntu"/>
              <a:ea typeface="Ubuntu"/>
              <a:cs typeface="Ubuntu"/>
              <a:sym typeface="Ubuntu"/>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1" name="Shape 741"/>
        <p:cNvGrpSpPr/>
        <p:nvPr/>
      </p:nvGrpSpPr>
      <p:grpSpPr>
        <a:xfrm>
          <a:off x="0" y="0"/>
          <a:ext cx="0" cy="0"/>
          <a:chOff x="0" y="0"/>
          <a:chExt cx="0" cy="0"/>
        </a:xfrm>
      </p:grpSpPr>
      <p:sp>
        <p:nvSpPr>
          <p:cNvPr id="742" name="Shape 742"/>
          <p:cNvSpPr txBox="1"/>
          <p:nvPr>
            <p:ph type="title"/>
          </p:nvPr>
        </p:nvSpPr>
        <p:spPr>
          <a:xfrm>
            <a:off x="311700" y="-125332"/>
            <a:ext cx="8520600" cy="3126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9000" u="none" cap="none" strike="noStrike">
                <a:solidFill>
                  <a:schemeClr val="dk2"/>
                </a:solidFill>
                <a:latin typeface="Oswald"/>
                <a:ea typeface="Oswald"/>
                <a:cs typeface="Oswald"/>
                <a:sym typeface="Oswald"/>
              </a:rPr>
              <a:t>The Argument for Flipping</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6" name="Shape 746"/>
        <p:cNvGrpSpPr/>
        <p:nvPr/>
      </p:nvGrpSpPr>
      <p:grpSpPr>
        <a:xfrm>
          <a:off x="0" y="0"/>
          <a:ext cx="0" cy="0"/>
          <a:chOff x="0" y="0"/>
          <a:chExt cx="0" cy="0"/>
        </a:xfrm>
      </p:grpSpPr>
      <p:sp>
        <p:nvSpPr>
          <p:cNvPr id="747" name="Shape 747"/>
          <p:cNvSpPr txBox="1"/>
          <p:nvPr>
            <p:ph idx="1" type="body"/>
          </p:nvPr>
        </p:nvSpPr>
        <p:spPr>
          <a:xfrm>
            <a:off x="4704746" y="4669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Students learn by doing, particularly in Vocational Training for trades (e.g.: in fields such as Construction or Hospitality, etc.), which demand the mastery of a wide range of practical skills. </a:t>
            </a:r>
          </a:p>
        </p:txBody>
      </p:sp>
      <p:pic>
        <p:nvPicPr>
          <p:cNvPr id="748" name="Shape 748"/>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2" name="Shape 752"/>
        <p:cNvGrpSpPr/>
        <p:nvPr/>
      </p:nvGrpSpPr>
      <p:grpSpPr>
        <a:xfrm>
          <a:off x="0" y="0"/>
          <a:ext cx="0" cy="0"/>
          <a:chOff x="0" y="0"/>
          <a:chExt cx="0" cy="0"/>
        </a:xfrm>
      </p:grpSpPr>
      <p:sp>
        <p:nvSpPr>
          <p:cNvPr id="753" name="Shape 753"/>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Flipping the class  familiarizes students with crucial content and how-tos before class so they have more time to immerse themselves in real-life, hands-on learning during class.</a:t>
            </a:r>
          </a:p>
        </p:txBody>
      </p:sp>
      <p:pic>
        <p:nvPicPr>
          <p:cNvPr id="754" name="Shape 754"/>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8" name="Shape 758"/>
        <p:cNvGrpSpPr/>
        <p:nvPr/>
      </p:nvGrpSpPr>
      <p:grpSpPr>
        <a:xfrm>
          <a:off x="0" y="0"/>
          <a:ext cx="0" cy="0"/>
          <a:chOff x="0" y="0"/>
          <a:chExt cx="0" cy="0"/>
        </a:xfrm>
      </p:grpSpPr>
      <p:sp>
        <p:nvSpPr>
          <p:cNvPr id="759" name="Shape 759"/>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A teacher has more time in a face-to-face setting to concentrate on certain aspects of the learning that’s important for the student, and apply it to a practical (e.g.: work-orientated) scenario.</a:t>
            </a:r>
          </a:p>
        </p:txBody>
      </p:sp>
      <p:pic>
        <p:nvPicPr>
          <p:cNvPr id="760" name="Shape 760"/>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sp>
        <p:nvSpPr>
          <p:cNvPr id="438" name="Shape 438"/>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Our case study</a:t>
            </a:r>
          </a:p>
        </p:txBody>
      </p:sp>
      <p:sp>
        <p:nvSpPr>
          <p:cNvPr id="439" name="Shape 439"/>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Narrative and Games for Learning</a:t>
            </a:r>
          </a:p>
          <a:p>
            <a:pPr lvl="0" rtl="0">
              <a:spcBef>
                <a:spcPts val="0"/>
              </a:spcBef>
              <a:buNone/>
            </a:pPr>
            <a:r>
              <a:rPr lang="en-GB" sz="2400"/>
              <a:t>Developing an Educational Game using Unreal Development Kit (UDK)</a:t>
            </a:r>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440" name="Shape 440"/>
          <p:cNvPicPr preferRelativeResize="0"/>
          <p:nvPr/>
        </p:nvPicPr>
        <p:blipFill>
          <a:blip r:embed="rId3">
            <a:alphaModFix/>
          </a:blip>
          <a:stretch>
            <a:fillRect/>
          </a:stretch>
        </p:blipFill>
        <p:spPr>
          <a:xfrm>
            <a:off x="1099700" y="3219450"/>
            <a:ext cx="7048500" cy="3962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4" name="Shape 764"/>
        <p:cNvGrpSpPr/>
        <p:nvPr/>
      </p:nvGrpSpPr>
      <p:grpSpPr>
        <a:xfrm>
          <a:off x="0" y="0"/>
          <a:ext cx="0" cy="0"/>
          <a:chOff x="0" y="0"/>
          <a:chExt cx="0" cy="0"/>
        </a:xfrm>
      </p:grpSpPr>
      <p:sp>
        <p:nvSpPr>
          <p:cNvPr id="765" name="Shape 765"/>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This way, students get lots of practical tuition, since many of the theoretical concepts have already been reviewed behind the scenes by the student outside of the “classroom”.</a:t>
            </a:r>
          </a:p>
        </p:txBody>
      </p:sp>
      <p:pic>
        <p:nvPicPr>
          <p:cNvPr id="766" name="Shape 766"/>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0" name="Shape 770"/>
        <p:cNvGrpSpPr/>
        <p:nvPr/>
      </p:nvGrpSpPr>
      <p:grpSpPr>
        <a:xfrm>
          <a:off x="0" y="0"/>
          <a:ext cx="0" cy="0"/>
          <a:chOff x="0" y="0"/>
          <a:chExt cx="0" cy="0"/>
        </a:xfrm>
      </p:grpSpPr>
      <p:sp>
        <p:nvSpPr>
          <p:cNvPr id="771" name="Shape 771"/>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Students have the opportunity to develop additional skills and competences as less time is taken up with rote memorization. </a:t>
            </a:r>
          </a:p>
        </p:txBody>
      </p:sp>
      <p:pic>
        <p:nvPicPr>
          <p:cNvPr id="772" name="Shape 772"/>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6" name="Shape 776"/>
        <p:cNvGrpSpPr/>
        <p:nvPr/>
      </p:nvGrpSpPr>
      <p:grpSpPr>
        <a:xfrm>
          <a:off x="0" y="0"/>
          <a:ext cx="0" cy="0"/>
          <a:chOff x="0" y="0"/>
          <a:chExt cx="0" cy="0"/>
        </a:xfrm>
      </p:grpSpPr>
      <p:sp>
        <p:nvSpPr>
          <p:cNvPr id="777" name="Shape 777"/>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ICT skills are naturally enhanced through use of digital tools to access pre-classroom training.</a:t>
            </a:r>
          </a:p>
        </p:txBody>
      </p:sp>
      <p:pic>
        <p:nvPicPr>
          <p:cNvPr id="778" name="Shape 778"/>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2" name="Shape 782"/>
        <p:cNvGrpSpPr/>
        <p:nvPr/>
      </p:nvGrpSpPr>
      <p:grpSpPr>
        <a:xfrm>
          <a:off x="0" y="0"/>
          <a:ext cx="0" cy="0"/>
          <a:chOff x="0" y="0"/>
          <a:chExt cx="0" cy="0"/>
        </a:xfrm>
      </p:grpSpPr>
      <p:sp>
        <p:nvSpPr>
          <p:cNvPr id="783" name="Shape 783"/>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In-class, more opportunities are offered for elements like peer learning, discussion, application, etc. facilitating deep learning</a:t>
            </a:r>
          </a:p>
        </p:txBody>
      </p:sp>
      <p:pic>
        <p:nvPicPr>
          <p:cNvPr id="784" name="Shape 784"/>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8" name="Shape 788"/>
        <p:cNvGrpSpPr/>
        <p:nvPr/>
      </p:nvGrpSpPr>
      <p:grpSpPr>
        <a:xfrm>
          <a:off x="0" y="0"/>
          <a:ext cx="0" cy="0"/>
          <a:chOff x="0" y="0"/>
          <a:chExt cx="0" cy="0"/>
        </a:xfrm>
      </p:grpSpPr>
      <p:sp>
        <p:nvSpPr>
          <p:cNvPr id="789" name="Shape 789"/>
          <p:cNvSpPr txBox="1"/>
          <p:nvPr>
            <p:ph idx="1" type="body"/>
          </p:nvPr>
        </p:nvSpPr>
        <p:spPr>
          <a:xfrm>
            <a:off x="4704746" y="454224"/>
            <a:ext cx="4131000" cy="3880800"/>
          </a:xfrm>
          <a:prstGeom prst="rect">
            <a:avLst/>
          </a:prstGeom>
          <a:noFill/>
          <a:ln>
            <a:noFill/>
          </a:ln>
        </p:spPr>
        <p:txBody>
          <a:bodyPr anchorCtr="0" anchor="t" bIns="91425" lIns="91425" rIns="91425" tIns="91425">
            <a:noAutofit/>
          </a:bodyPr>
          <a:lstStyle/>
          <a:p>
            <a:pPr indent="0" lvl="0" marL="114300" marR="0" rtl="0" algn="l">
              <a:lnSpc>
                <a:spcPct val="150000"/>
              </a:lnSpc>
              <a:spcBef>
                <a:spcPts val="0"/>
              </a:spcBef>
              <a:spcAft>
                <a:spcPts val="0"/>
              </a:spcAft>
              <a:buClr>
                <a:srgbClr val="FFFFFF"/>
              </a:buClr>
              <a:buSzPct val="25000"/>
              <a:buFont typeface="Arial"/>
              <a:buNone/>
            </a:pPr>
            <a:r>
              <a:rPr b="0" i="0" lang="en-GB" sz="2300" u="none" cap="none" strike="noStrike">
                <a:solidFill>
                  <a:srgbClr val="FFFFFF"/>
                </a:solidFill>
                <a:latin typeface="Arial"/>
                <a:ea typeface="Arial"/>
                <a:cs typeface="Arial"/>
                <a:sym typeface="Arial"/>
              </a:rPr>
              <a:t>Approach also benefits general attitude and approaches to learning (life-long)</a:t>
            </a:r>
          </a:p>
        </p:txBody>
      </p:sp>
      <p:pic>
        <p:nvPicPr>
          <p:cNvPr id="790" name="Shape 790"/>
          <p:cNvPicPr preferRelativeResize="0"/>
          <p:nvPr/>
        </p:nvPicPr>
        <p:blipFill rotWithShape="1">
          <a:blip r:embed="rId3">
            <a:alphaModFix/>
          </a:blip>
          <a:srcRect b="0" l="0" r="0" t="0"/>
          <a:stretch/>
        </p:blipFill>
        <p:spPr>
          <a:xfrm>
            <a:off x="385400" y="979425"/>
            <a:ext cx="3653700" cy="3184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4" name="Shape 794"/>
        <p:cNvGrpSpPr/>
        <p:nvPr/>
      </p:nvGrpSpPr>
      <p:grpSpPr>
        <a:xfrm>
          <a:off x="0" y="0"/>
          <a:ext cx="0" cy="0"/>
          <a:chOff x="0" y="0"/>
          <a:chExt cx="0" cy="0"/>
        </a:xfrm>
      </p:grpSpPr>
      <p:pic>
        <p:nvPicPr>
          <p:cNvPr id="795" name="Shape 795"/>
          <p:cNvPicPr preferRelativeResize="0"/>
          <p:nvPr/>
        </p:nvPicPr>
        <p:blipFill rotWithShape="1">
          <a:blip r:embed="rId3">
            <a:alphaModFix amt="28000"/>
          </a:blip>
          <a:srcRect b="0" l="0" r="0" t="0"/>
          <a:stretch/>
        </p:blipFill>
        <p:spPr>
          <a:xfrm>
            <a:off x="0" y="0"/>
            <a:ext cx="9144000" cy="6148500"/>
          </a:xfrm>
          <a:prstGeom prst="rect">
            <a:avLst/>
          </a:prstGeom>
          <a:noFill/>
          <a:ln>
            <a:noFill/>
          </a:ln>
        </p:spPr>
      </p:pic>
      <p:sp>
        <p:nvSpPr>
          <p:cNvPr id="796" name="Shape 796"/>
          <p:cNvSpPr/>
          <p:nvPr/>
        </p:nvSpPr>
        <p:spPr>
          <a:xfrm>
            <a:off x="-35470" y="335372"/>
            <a:ext cx="9217500" cy="2560200"/>
          </a:xfrm>
          <a:prstGeom prst="rect">
            <a:avLst/>
          </a:prstGeom>
          <a:solidFill>
            <a:schemeClr val="dk2">
              <a:alpha val="80780"/>
            </a:schemeClr>
          </a:solidFill>
          <a:ln>
            <a:noFill/>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797" name="Shape 797"/>
          <p:cNvSpPr txBox="1"/>
          <p:nvPr/>
        </p:nvSpPr>
        <p:spPr>
          <a:xfrm>
            <a:off x="228879" y="597416"/>
            <a:ext cx="3619200" cy="19434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0" i="0" lang="en-GB" sz="2800" u="none" cap="none" strike="noStrike">
                <a:solidFill>
                  <a:schemeClr val="lt1"/>
                </a:solidFill>
                <a:latin typeface="Arial"/>
                <a:ea typeface="Arial"/>
                <a:cs typeface="Arial"/>
                <a:sym typeface="Arial"/>
              </a:rPr>
              <a:t>Active Learning</a:t>
            </a:r>
          </a:p>
          <a:p>
            <a:pPr indent="0" lvl="0" marL="0" marR="0" rtl="0" algn="l">
              <a:lnSpc>
                <a:spcPct val="110000"/>
              </a:lnSpc>
              <a:spcBef>
                <a:spcPts val="1200"/>
              </a:spcBef>
              <a:spcAft>
                <a:spcPts val="0"/>
              </a:spcAft>
              <a:buClr>
                <a:schemeClr val="lt1"/>
              </a:buClr>
              <a:buSzPct val="25000"/>
              <a:buFont typeface="Arial"/>
              <a:buNone/>
            </a:pPr>
            <a:r>
              <a:rPr b="0" i="0" lang="en-GB" sz="2800" u="none" cap="none" strike="noStrike">
                <a:solidFill>
                  <a:schemeClr val="lt1"/>
                </a:solidFill>
                <a:latin typeface="Arial"/>
                <a:ea typeface="Arial"/>
                <a:cs typeface="Arial"/>
                <a:sym typeface="Arial"/>
              </a:rPr>
              <a:t>Peer Instruction</a:t>
            </a:r>
          </a:p>
          <a:p>
            <a:pPr indent="0" lvl="0" marL="0" marR="0" rtl="0" algn="l">
              <a:lnSpc>
                <a:spcPct val="110000"/>
              </a:lnSpc>
              <a:spcBef>
                <a:spcPts val="1200"/>
              </a:spcBef>
              <a:spcAft>
                <a:spcPts val="0"/>
              </a:spcAft>
              <a:buClr>
                <a:schemeClr val="lt1"/>
              </a:buClr>
              <a:buSzPct val="25000"/>
              <a:buFont typeface="Arial"/>
              <a:buNone/>
            </a:pPr>
            <a:r>
              <a:rPr b="0" i="0" lang="en-GB" sz="2800" u="none" cap="none" strike="noStrike">
                <a:solidFill>
                  <a:schemeClr val="lt1"/>
                </a:solidFill>
                <a:latin typeface="Arial"/>
                <a:ea typeface="Arial"/>
                <a:cs typeface="Arial"/>
                <a:sym typeface="Arial"/>
              </a:rPr>
              <a:t>Priming</a:t>
            </a:r>
          </a:p>
        </p:txBody>
      </p:sp>
      <p:sp>
        <p:nvSpPr>
          <p:cNvPr id="798" name="Shape 798"/>
          <p:cNvSpPr txBox="1"/>
          <p:nvPr/>
        </p:nvSpPr>
        <p:spPr>
          <a:xfrm>
            <a:off x="4292600" y="604535"/>
            <a:ext cx="4853700" cy="2137800"/>
          </a:xfrm>
          <a:prstGeom prst="rect">
            <a:avLst/>
          </a:prstGeom>
          <a:noFill/>
          <a:ln>
            <a:noFill/>
          </a:ln>
        </p:spPr>
        <p:txBody>
          <a:bodyPr anchorCtr="0" anchor="t" bIns="91425" lIns="91425" rIns="91425" tIns="91425">
            <a:noAutofit/>
          </a:bodyPr>
          <a:lstStyle/>
          <a:p>
            <a:pPr indent="0" lvl="0" marL="0" marR="0" rtl="0" algn="l">
              <a:lnSpc>
                <a:spcPct val="110000"/>
              </a:lnSpc>
              <a:spcBef>
                <a:spcPts val="0"/>
              </a:spcBef>
              <a:spcAft>
                <a:spcPts val="0"/>
              </a:spcAft>
              <a:buClr>
                <a:schemeClr val="lt1"/>
              </a:buClr>
              <a:buSzPct val="25000"/>
              <a:buFont typeface="Arial"/>
              <a:buNone/>
            </a:pPr>
            <a:r>
              <a:rPr b="0" i="0" lang="en-GB" sz="2800" u="none" cap="none" strike="noStrike">
                <a:solidFill>
                  <a:schemeClr val="lt1"/>
                </a:solidFill>
                <a:latin typeface="Arial"/>
                <a:ea typeface="Arial"/>
                <a:cs typeface="Arial"/>
                <a:sym typeface="Arial"/>
              </a:rPr>
              <a:t>Collaborative Groups</a:t>
            </a:r>
          </a:p>
          <a:p>
            <a:pPr indent="0" lvl="0" marL="0" marR="0" rtl="0" algn="l">
              <a:lnSpc>
                <a:spcPct val="110000"/>
              </a:lnSpc>
              <a:spcBef>
                <a:spcPts val="1200"/>
              </a:spcBef>
              <a:spcAft>
                <a:spcPts val="0"/>
              </a:spcAft>
              <a:buClr>
                <a:schemeClr val="lt1"/>
              </a:buClr>
              <a:buSzPct val="25000"/>
              <a:buFont typeface="Arial"/>
              <a:buNone/>
            </a:pPr>
            <a:r>
              <a:rPr b="0" i="0" lang="en-GB" sz="2800" u="none" cap="none" strike="noStrike">
                <a:solidFill>
                  <a:schemeClr val="lt1"/>
                </a:solidFill>
                <a:latin typeface="Arial"/>
                <a:ea typeface="Arial"/>
                <a:cs typeface="Arial"/>
                <a:sym typeface="Arial"/>
              </a:rPr>
              <a:t>Diverse Learners</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2" name="Shape 802"/>
        <p:cNvGrpSpPr/>
        <p:nvPr/>
      </p:nvGrpSpPr>
      <p:grpSpPr>
        <a:xfrm>
          <a:off x="0" y="0"/>
          <a:ext cx="0" cy="0"/>
          <a:chOff x="0" y="0"/>
          <a:chExt cx="0" cy="0"/>
        </a:xfrm>
      </p:grpSpPr>
      <p:pic>
        <p:nvPicPr>
          <p:cNvPr descr="Screen Shot 2016-06-22 at 16.48.08.png" id="803" name="Shape 803"/>
          <p:cNvPicPr preferRelativeResize="0"/>
          <p:nvPr/>
        </p:nvPicPr>
        <p:blipFill rotWithShape="1">
          <a:blip r:embed="rId3">
            <a:alphaModFix/>
          </a:blip>
          <a:srcRect b="0" l="0" r="0" t="0"/>
          <a:stretch/>
        </p:blipFill>
        <p:spPr>
          <a:xfrm>
            <a:off x="1574800" y="0"/>
            <a:ext cx="7200900" cy="4826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7" name="Shape 807"/>
        <p:cNvGrpSpPr/>
        <p:nvPr/>
      </p:nvGrpSpPr>
      <p:grpSpPr>
        <a:xfrm>
          <a:off x="0" y="0"/>
          <a:ext cx="0" cy="0"/>
          <a:chOff x="0" y="0"/>
          <a:chExt cx="0" cy="0"/>
        </a:xfrm>
      </p:grpSpPr>
      <p:sp>
        <p:nvSpPr>
          <p:cNvPr id="808" name="Shape 808"/>
          <p:cNvSpPr txBox="1"/>
          <p:nvPr>
            <p:ph type="title"/>
          </p:nvPr>
        </p:nvSpPr>
        <p:spPr>
          <a:xfrm>
            <a:off x="311700" y="-125332"/>
            <a:ext cx="8520600" cy="3126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9000" u="none" cap="none" strike="noStrike">
                <a:solidFill>
                  <a:schemeClr val="dk2"/>
                </a:solidFill>
                <a:latin typeface="Oswald"/>
                <a:ea typeface="Oswald"/>
                <a:cs typeface="Oswald"/>
                <a:sym typeface="Oswald"/>
              </a:rPr>
              <a:t>Some Model Elements &amp; Considerations</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2" name="Shape 812"/>
        <p:cNvGrpSpPr/>
        <p:nvPr/>
      </p:nvGrpSpPr>
      <p:grpSpPr>
        <a:xfrm>
          <a:off x="0" y="0"/>
          <a:ext cx="0" cy="0"/>
          <a:chOff x="0" y="0"/>
          <a:chExt cx="0" cy="0"/>
        </a:xfrm>
      </p:grpSpPr>
      <p:sp>
        <p:nvSpPr>
          <p:cNvPr id="813" name="Shape 813"/>
          <p:cNvSpPr txBox="1"/>
          <p:nvPr>
            <p:ph type="title"/>
          </p:nvPr>
        </p:nvSpPr>
        <p:spPr>
          <a:xfrm>
            <a:off x="4939500" y="1078750"/>
            <a:ext cx="4045200" cy="17892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lt1"/>
              </a:buClr>
              <a:buSzPct val="25000"/>
              <a:buFont typeface="Oswald"/>
              <a:buNone/>
            </a:pPr>
            <a:r>
              <a:rPr b="0" i="0" lang="en-GB" sz="4600" u="none" cap="none" strike="noStrike">
                <a:solidFill>
                  <a:schemeClr val="lt1"/>
                </a:solidFill>
                <a:latin typeface="Oswald"/>
                <a:ea typeface="Oswald"/>
                <a:cs typeface="Oswald"/>
                <a:sym typeface="Oswald"/>
              </a:rPr>
              <a:t>Chris Dede</a:t>
            </a:r>
          </a:p>
        </p:txBody>
      </p:sp>
      <p:sp>
        <p:nvSpPr>
          <p:cNvPr id="814" name="Shape 814"/>
          <p:cNvSpPr txBox="1"/>
          <p:nvPr>
            <p:ph idx="1" type="body"/>
          </p:nvPr>
        </p:nvSpPr>
        <p:spPr>
          <a:xfrm>
            <a:off x="264350" y="184900"/>
            <a:ext cx="3837000" cy="4483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Ubuntu"/>
              <a:buNone/>
            </a:pPr>
            <a:r>
              <a:rPr b="0" i="1" lang="en-GB" sz="1800" u="none" cap="none" strike="noStrike">
                <a:solidFill>
                  <a:srgbClr val="3F3F3F"/>
                </a:solidFill>
                <a:latin typeface="Ubuntu"/>
                <a:ea typeface="Ubuntu"/>
                <a:cs typeface="Ubuntu"/>
                <a:sym typeface="Ubuntu"/>
              </a:rPr>
              <a:t>“I think that the flipped classroom is an interesting idea if you want to do learning that is largely based on presentation...It is still, in my mind, the old person...  </a:t>
            </a:r>
          </a:p>
          <a:p>
            <a:pPr indent="0" lvl="0" marL="0" marR="0" rtl="0" algn="l">
              <a:lnSpc>
                <a:spcPct val="115000"/>
              </a:lnSpc>
              <a:spcBef>
                <a:spcPts val="1200"/>
              </a:spcBef>
              <a:spcAft>
                <a:spcPts val="0"/>
              </a:spcAft>
              <a:buClr>
                <a:schemeClr val="dk2"/>
              </a:buClr>
              <a:buSzPct val="25000"/>
              <a:buFont typeface="Ubuntu"/>
              <a:buNone/>
            </a:pPr>
            <a:r>
              <a:rPr b="0" i="1" lang="en-GB" sz="1800" u="none" cap="none" strike="noStrike">
                <a:solidFill>
                  <a:srgbClr val="3F3F3F"/>
                </a:solidFill>
                <a:latin typeface="Ubuntu"/>
                <a:ea typeface="Ubuntu"/>
                <a:cs typeface="Ubuntu"/>
                <a:sym typeface="Ubuntu"/>
              </a:rPr>
              <a:t>I am interested more in moving beyond the flipped classroom to learning by doing at the center than a kind of the intermediate step that still centers on largely on tacit assimilation.”</a:t>
            </a:r>
          </a:p>
        </p:txBody>
      </p:sp>
      <p:sp>
        <p:nvSpPr>
          <p:cNvPr id="815" name="Shape 815"/>
          <p:cNvSpPr txBox="1"/>
          <p:nvPr>
            <p:ph idx="2" type="subTitle"/>
          </p:nvPr>
        </p:nvSpPr>
        <p:spPr>
          <a:xfrm>
            <a:off x="4939500" y="2921400"/>
            <a:ext cx="4045200" cy="1345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lt1"/>
              </a:buClr>
              <a:buSzPct val="25000"/>
              <a:buFont typeface="Ubuntu"/>
              <a:buNone/>
            </a:pPr>
            <a:r>
              <a:rPr b="0" i="0" lang="en-GB" sz="1900" u="none" cap="none" strike="noStrike">
                <a:solidFill>
                  <a:schemeClr val="lt1"/>
                </a:solidFill>
                <a:latin typeface="Ubuntu"/>
                <a:ea typeface="Ubuntu"/>
                <a:cs typeface="Ubuntu"/>
                <a:sym typeface="Ubuntu"/>
              </a:rPr>
              <a:t>Global Education 2011 keynote</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9" name="Shape 819"/>
        <p:cNvGrpSpPr/>
        <p:nvPr/>
      </p:nvGrpSpPr>
      <p:grpSpPr>
        <a:xfrm>
          <a:off x="0" y="0"/>
          <a:ext cx="0" cy="0"/>
          <a:chOff x="0" y="0"/>
          <a:chExt cx="0" cy="0"/>
        </a:xfrm>
      </p:grpSpPr>
      <p:sp>
        <p:nvSpPr>
          <p:cNvPr id="820" name="Shape 820"/>
          <p:cNvSpPr txBox="1"/>
          <p:nvPr>
            <p:ph type="title"/>
          </p:nvPr>
        </p:nvSpPr>
        <p:spPr>
          <a:xfrm>
            <a:off x="4939500" y="1078750"/>
            <a:ext cx="4045200" cy="17892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lt1"/>
              </a:buClr>
              <a:buSzPct val="25000"/>
              <a:buFont typeface="Oswald"/>
              <a:buNone/>
            </a:pPr>
            <a:r>
              <a:rPr b="0" i="0" lang="en-GB" sz="4600" u="none" cap="none" strike="noStrike">
                <a:solidFill>
                  <a:schemeClr val="lt1"/>
                </a:solidFill>
                <a:latin typeface="Oswald"/>
                <a:ea typeface="Oswald"/>
                <a:cs typeface="Oswald"/>
                <a:sym typeface="Oswald"/>
              </a:rPr>
              <a:t>Chris Dede</a:t>
            </a:r>
          </a:p>
        </p:txBody>
      </p:sp>
      <p:sp>
        <p:nvSpPr>
          <p:cNvPr id="821" name="Shape 821"/>
          <p:cNvSpPr txBox="1"/>
          <p:nvPr>
            <p:ph idx="1" type="body"/>
          </p:nvPr>
        </p:nvSpPr>
        <p:spPr>
          <a:xfrm>
            <a:off x="264350" y="184900"/>
            <a:ext cx="3837000" cy="4483200"/>
          </a:xfrm>
          <a:prstGeom prst="rect">
            <a:avLst/>
          </a:prstGeom>
          <a:noFill/>
          <a:ln>
            <a:noFill/>
          </a:ln>
        </p:spPr>
        <p:txBody>
          <a:bodyPr anchorCtr="0" anchor="t" bIns="91425" lIns="91425" rIns="91425" tIns="91425">
            <a:noAutofit/>
          </a:bodyPr>
          <a:lstStyle/>
          <a:p>
            <a:pPr indent="0" lvl="0" marL="0" marR="0" rtl="0" algn="l">
              <a:lnSpc>
                <a:spcPct val="115000"/>
              </a:lnSpc>
              <a:spcBef>
                <a:spcPts val="0"/>
              </a:spcBef>
              <a:spcAft>
                <a:spcPts val="0"/>
              </a:spcAft>
              <a:buClr>
                <a:schemeClr val="dk2"/>
              </a:buClr>
              <a:buSzPct val="25000"/>
              <a:buFont typeface="Ubuntu"/>
              <a:buNone/>
            </a:pPr>
            <a:r>
              <a:rPr b="0" i="1" lang="en-GB" sz="1800" u="none" cap="none" strike="noStrike">
                <a:solidFill>
                  <a:srgbClr val="3F3F3F"/>
                </a:solidFill>
                <a:latin typeface="Ubuntu"/>
                <a:ea typeface="Ubuntu"/>
                <a:cs typeface="Ubuntu"/>
                <a:sym typeface="Ubuntu"/>
              </a:rPr>
              <a:t>“…educators, who are used to and trained in using class time for lectures, do not know how to transition from a lecture-based classroom to one that includes more student-centered activities…</a:t>
            </a:r>
          </a:p>
          <a:p>
            <a:pPr indent="0" lvl="0" marL="0" marR="0" rtl="0" algn="l">
              <a:lnSpc>
                <a:spcPct val="115000"/>
              </a:lnSpc>
              <a:spcBef>
                <a:spcPts val="1200"/>
              </a:spcBef>
              <a:spcAft>
                <a:spcPts val="0"/>
              </a:spcAft>
              <a:buClr>
                <a:schemeClr val="dk2"/>
              </a:buClr>
              <a:buSzPct val="25000"/>
              <a:buFont typeface="Ubuntu"/>
              <a:buNone/>
            </a:pPr>
            <a:r>
              <a:rPr b="0" i="1" lang="en-GB" sz="1800" u="none" cap="none" strike="noStrike">
                <a:solidFill>
                  <a:srgbClr val="3F3F3F"/>
                </a:solidFill>
                <a:latin typeface="Ubuntu"/>
                <a:ea typeface="Ubuntu"/>
                <a:cs typeface="Ubuntu"/>
                <a:sym typeface="Ubuntu"/>
              </a:rPr>
              <a:t>…A major roadblock or barrier to the implementation of this model is that many educators do not know what to do within the classroom, with that “whatever they want to do” time.”</a:t>
            </a:r>
          </a:p>
        </p:txBody>
      </p:sp>
      <p:sp>
        <p:nvSpPr>
          <p:cNvPr id="822" name="Shape 822"/>
          <p:cNvSpPr txBox="1"/>
          <p:nvPr>
            <p:ph idx="2" type="subTitle"/>
          </p:nvPr>
        </p:nvSpPr>
        <p:spPr>
          <a:xfrm>
            <a:off x="4939500" y="2921400"/>
            <a:ext cx="4045200" cy="13455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lt1"/>
              </a:buClr>
              <a:buSzPct val="25000"/>
              <a:buFont typeface="Ubuntu"/>
              <a:buNone/>
            </a:pPr>
            <a:r>
              <a:rPr b="0" i="0" lang="en-GB" sz="1900" u="none" cap="none" strike="noStrike">
                <a:solidFill>
                  <a:schemeClr val="lt1"/>
                </a:solidFill>
                <a:latin typeface="Ubuntu"/>
                <a:ea typeface="Ubuntu"/>
                <a:cs typeface="Ubuntu"/>
                <a:sym typeface="Ubuntu"/>
              </a:rPr>
              <a:t>Global Education 2011 keynote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sp>
        <p:nvSpPr>
          <p:cNvPr id="445" name="Shape 445"/>
          <p:cNvSpPr txBox="1"/>
          <p:nvPr>
            <p:ph type="title"/>
          </p:nvPr>
        </p:nvSpPr>
        <p:spPr>
          <a:xfrm>
            <a:off x="311700" y="372500"/>
            <a:ext cx="8520600" cy="733500"/>
          </a:xfrm>
          <a:prstGeom prst="rect">
            <a:avLst/>
          </a:prstGeom>
        </p:spPr>
        <p:txBody>
          <a:bodyPr anchorCtr="0" anchor="b" bIns="91425" lIns="91425" rIns="91425" tIns="91425">
            <a:noAutofit/>
          </a:bodyPr>
          <a:lstStyle/>
          <a:p>
            <a:pPr lvl="0">
              <a:spcBef>
                <a:spcPts val="0"/>
              </a:spcBef>
              <a:buNone/>
            </a:pPr>
            <a:r>
              <a:t/>
            </a:r>
            <a:endParaRPr/>
          </a:p>
        </p:txBody>
      </p:sp>
      <p:sp>
        <p:nvSpPr>
          <p:cNvPr id="446" name="Shape 446"/>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t/>
            </a:r>
            <a:endParaRPr/>
          </a:p>
        </p:txBody>
      </p:sp>
      <p:pic>
        <p:nvPicPr>
          <p:cNvPr id="447" name="Shape 447"/>
          <p:cNvPicPr preferRelativeResize="0"/>
          <p:nvPr/>
        </p:nvPicPr>
        <p:blipFill>
          <a:blip r:embed="rId3">
            <a:alphaModFix/>
          </a:blip>
          <a:stretch>
            <a:fillRect/>
          </a:stretch>
        </p:blipFill>
        <p:spPr>
          <a:xfrm>
            <a:off x="0" y="216477"/>
            <a:ext cx="9143996" cy="471054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6" name="Shape 826"/>
        <p:cNvGrpSpPr/>
        <p:nvPr/>
      </p:nvGrpSpPr>
      <p:grpSpPr>
        <a:xfrm>
          <a:off x="0" y="0"/>
          <a:ext cx="0" cy="0"/>
          <a:chOff x="0" y="0"/>
          <a:chExt cx="0" cy="0"/>
        </a:xfrm>
      </p:grpSpPr>
      <p:pic>
        <p:nvPicPr>
          <p:cNvPr id="827" name="Shape 827"/>
          <p:cNvPicPr preferRelativeResize="0"/>
          <p:nvPr/>
        </p:nvPicPr>
        <p:blipFill rotWithShape="1">
          <a:blip r:embed="rId3">
            <a:alphaModFix/>
          </a:blip>
          <a:srcRect b="0" l="0" r="0" t="0"/>
          <a:stretch/>
        </p:blipFill>
        <p:spPr>
          <a:xfrm>
            <a:off x="990600" y="76200"/>
            <a:ext cx="7162800" cy="4978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1" name="Shape 831"/>
        <p:cNvGrpSpPr/>
        <p:nvPr/>
      </p:nvGrpSpPr>
      <p:grpSpPr>
        <a:xfrm>
          <a:off x="0" y="0"/>
          <a:ext cx="0" cy="0"/>
          <a:chOff x="0" y="0"/>
          <a:chExt cx="0" cy="0"/>
        </a:xfrm>
      </p:grpSpPr>
      <p:pic>
        <p:nvPicPr>
          <p:cNvPr id="832" name="Shape 832"/>
          <p:cNvPicPr preferRelativeResize="0"/>
          <p:nvPr/>
        </p:nvPicPr>
        <p:blipFill rotWithShape="1">
          <a:blip r:embed="rId3">
            <a:alphaModFix/>
          </a:blip>
          <a:srcRect b="0" l="0" r="0" t="0"/>
          <a:stretch/>
        </p:blipFill>
        <p:spPr>
          <a:xfrm>
            <a:off x="1117600" y="482600"/>
            <a:ext cx="6896100" cy="4165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6" name="Shape 836"/>
        <p:cNvGrpSpPr/>
        <p:nvPr/>
      </p:nvGrpSpPr>
      <p:grpSpPr>
        <a:xfrm>
          <a:off x="0" y="0"/>
          <a:ext cx="0" cy="0"/>
          <a:chOff x="0" y="0"/>
          <a:chExt cx="0" cy="0"/>
        </a:xfrm>
      </p:grpSpPr>
      <p:pic>
        <p:nvPicPr>
          <p:cNvPr id="837" name="Shape 837"/>
          <p:cNvPicPr preferRelativeResize="0"/>
          <p:nvPr/>
        </p:nvPicPr>
        <p:blipFill rotWithShape="1">
          <a:blip r:embed="rId3">
            <a:alphaModFix/>
          </a:blip>
          <a:srcRect b="0" l="0" r="0" t="0"/>
          <a:stretch/>
        </p:blipFill>
        <p:spPr>
          <a:xfrm>
            <a:off x="2006600" y="0"/>
            <a:ext cx="5120400"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1" name="Shape 841"/>
        <p:cNvGrpSpPr/>
        <p:nvPr/>
      </p:nvGrpSpPr>
      <p:grpSpPr>
        <a:xfrm>
          <a:off x="0" y="0"/>
          <a:ext cx="0" cy="0"/>
          <a:chOff x="0" y="0"/>
          <a:chExt cx="0" cy="0"/>
        </a:xfrm>
      </p:grpSpPr>
      <p:pic>
        <p:nvPicPr>
          <p:cNvPr id="842" name="Shape 842"/>
          <p:cNvPicPr preferRelativeResize="0"/>
          <p:nvPr/>
        </p:nvPicPr>
        <p:blipFill rotWithShape="1">
          <a:blip r:embed="rId3">
            <a:alphaModFix/>
          </a:blip>
          <a:srcRect b="0" l="0" r="0" t="0"/>
          <a:stretch/>
        </p:blipFill>
        <p:spPr>
          <a:xfrm>
            <a:off x="1168400" y="0"/>
            <a:ext cx="6790500"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6" name="Shape 846"/>
        <p:cNvGrpSpPr/>
        <p:nvPr/>
      </p:nvGrpSpPr>
      <p:grpSpPr>
        <a:xfrm>
          <a:off x="0" y="0"/>
          <a:ext cx="0" cy="0"/>
          <a:chOff x="0" y="0"/>
          <a:chExt cx="0" cy="0"/>
        </a:xfrm>
      </p:grpSpPr>
      <p:pic>
        <p:nvPicPr>
          <p:cNvPr descr="Screen Shot 2016-06-22 at 13.48.26.png" id="847" name="Shape 847"/>
          <p:cNvPicPr preferRelativeResize="0"/>
          <p:nvPr/>
        </p:nvPicPr>
        <p:blipFill rotWithShape="1">
          <a:blip r:embed="rId3">
            <a:alphaModFix/>
          </a:blip>
          <a:srcRect b="0" l="0" r="0" t="0"/>
          <a:stretch/>
        </p:blipFill>
        <p:spPr>
          <a:xfrm>
            <a:off x="88898" y="38100"/>
            <a:ext cx="8953500" cy="47199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1" name="Shape 851"/>
        <p:cNvGrpSpPr/>
        <p:nvPr/>
      </p:nvGrpSpPr>
      <p:grpSpPr>
        <a:xfrm>
          <a:off x="0" y="0"/>
          <a:ext cx="0" cy="0"/>
          <a:chOff x="0" y="0"/>
          <a:chExt cx="0" cy="0"/>
        </a:xfrm>
      </p:grpSpPr>
      <p:sp>
        <p:nvSpPr>
          <p:cNvPr id="852" name="Shape 852"/>
          <p:cNvSpPr txBox="1"/>
          <p:nvPr>
            <p:ph idx="2" type="title"/>
          </p:nvPr>
        </p:nvSpPr>
        <p:spPr>
          <a:xfrm>
            <a:off x="198125" y="146175"/>
            <a:ext cx="6374100" cy="8094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3200" u="none" cap="none" strike="noStrike">
                <a:solidFill>
                  <a:srgbClr val="FFFFFF"/>
                </a:solidFill>
                <a:latin typeface="Arial"/>
                <a:ea typeface="Arial"/>
                <a:cs typeface="Arial"/>
                <a:sym typeface="Arial"/>
              </a:rPr>
              <a:t>Some Challenges to consider</a:t>
            </a:r>
          </a:p>
        </p:txBody>
      </p:sp>
      <p:sp>
        <p:nvSpPr>
          <p:cNvPr id="853" name="Shape 853"/>
          <p:cNvSpPr txBox="1"/>
          <p:nvPr/>
        </p:nvSpPr>
        <p:spPr>
          <a:xfrm>
            <a:off x="297845" y="952599"/>
            <a:ext cx="8503200" cy="3880800"/>
          </a:xfrm>
          <a:prstGeom prst="rect">
            <a:avLst/>
          </a:prstGeom>
          <a:noFill/>
          <a:ln>
            <a:noFill/>
          </a:ln>
        </p:spPr>
        <p:txBody>
          <a:bodyPr anchorCtr="0" anchor="t" bIns="91425" lIns="91425" rIns="91425" tIns="91425">
            <a:noAutofit/>
          </a:bodyPr>
          <a:lstStyle/>
          <a:p>
            <a:pPr indent="-342900" lvl="0" marL="457200" marR="0" rtl="0" algn="l">
              <a:lnSpc>
                <a:spcPct val="140000"/>
              </a:lnSpc>
              <a:spcBef>
                <a:spcPts val="0"/>
              </a:spcBef>
              <a:spcAft>
                <a:spcPts val="0"/>
              </a:spcAft>
              <a:buClr>
                <a:srgbClr val="FFFFFF"/>
              </a:buClr>
              <a:buSzPct val="100000"/>
              <a:buFont typeface="Arial"/>
              <a:buChar char="•"/>
            </a:pPr>
            <a:r>
              <a:rPr b="0" i="0" lang="en-GB" sz="2300" u="none" cap="none" strike="noStrike">
                <a:solidFill>
                  <a:srgbClr val="FFFFFF"/>
                </a:solidFill>
                <a:latin typeface="Arial"/>
                <a:ea typeface="Arial"/>
                <a:cs typeface="Arial"/>
                <a:sym typeface="Arial"/>
              </a:rPr>
              <a:t>FC, done well, requires more motivation, more skills, more time, more training on the part of the teacher &amp; student.</a:t>
            </a:r>
          </a:p>
          <a:p>
            <a:pPr indent="-342900" lvl="0" marL="457200" marR="0" rtl="0" algn="l">
              <a:lnSpc>
                <a:spcPct val="140000"/>
              </a:lnSpc>
              <a:spcBef>
                <a:spcPts val="0"/>
              </a:spcBef>
              <a:spcAft>
                <a:spcPts val="0"/>
              </a:spcAft>
              <a:buClr>
                <a:srgbClr val="FFFFFF"/>
              </a:buClr>
              <a:buSzPct val="100000"/>
              <a:buFont typeface="Arial"/>
              <a:buChar char="•"/>
            </a:pPr>
            <a:r>
              <a:rPr b="0" i="0" lang="en-GB" sz="2300" u="none" cap="none" strike="noStrike">
                <a:solidFill>
                  <a:srgbClr val="FFFFFF"/>
                </a:solidFill>
                <a:latin typeface="Arial"/>
                <a:ea typeface="Arial"/>
                <a:cs typeface="Arial"/>
                <a:sym typeface="Arial"/>
              </a:rPr>
              <a:t>VET needs &amp; approaches and education systems are varied – a common structure cannot be too rigid.</a:t>
            </a:r>
          </a:p>
          <a:p>
            <a:pPr indent="-342900" lvl="0" marL="457200" marR="0" rtl="0" algn="l">
              <a:lnSpc>
                <a:spcPct val="140000"/>
              </a:lnSpc>
              <a:spcBef>
                <a:spcPts val="0"/>
              </a:spcBef>
              <a:spcAft>
                <a:spcPts val="0"/>
              </a:spcAft>
              <a:buClr>
                <a:srgbClr val="FFFFFF"/>
              </a:buClr>
              <a:buSzPct val="100000"/>
              <a:buFont typeface="Arial"/>
              <a:buChar char="•"/>
            </a:pPr>
            <a:r>
              <a:rPr b="0" i="0" lang="en-GB" sz="2300" u="none" cap="none" strike="noStrike">
                <a:solidFill>
                  <a:srgbClr val="FFFFFF"/>
                </a:solidFill>
                <a:latin typeface="Arial"/>
                <a:ea typeface="Arial"/>
                <a:cs typeface="Arial"/>
                <a:sym typeface="Arial"/>
              </a:rPr>
              <a:t>The overall approach and intention of the FC (as well as benefits and drawbacks) should be made clear to all stakeholders</a:t>
            </a:r>
          </a:p>
          <a:p>
            <a:pPr indent="-342900" lvl="0" marL="457200" marR="0" rtl="0" algn="l">
              <a:lnSpc>
                <a:spcPct val="140000"/>
              </a:lnSpc>
              <a:spcBef>
                <a:spcPts val="0"/>
              </a:spcBef>
              <a:spcAft>
                <a:spcPts val="0"/>
              </a:spcAft>
              <a:buClr>
                <a:srgbClr val="000000"/>
              </a:buClr>
              <a:buFont typeface="Arial"/>
              <a:buNone/>
            </a:pPr>
            <a:r>
              <a:t/>
            </a:r>
            <a:endParaRPr b="0" i="0" sz="2300" u="none" cap="none" strike="noStrike">
              <a:solidFill>
                <a:srgbClr val="FFFFFF"/>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7" name="Shape 857"/>
        <p:cNvGrpSpPr/>
        <p:nvPr/>
      </p:nvGrpSpPr>
      <p:grpSpPr>
        <a:xfrm>
          <a:off x="0" y="0"/>
          <a:ext cx="0" cy="0"/>
          <a:chOff x="0" y="0"/>
          <a:chExt cx="0" cy="0"/>
        </a:xfrm>
      </p:grpSpPr>
      <p:sp>
        <p:nvSpPr>
          <p:cNvPr id="858" name="Shape 858"/>
          <p:cNvSpPr txBox="1"/>
          <p:nvPr>
            <p:ph type="title"/>
          </p:nvPr>
        </p:nvSpPr>
        <p:spPr>
          <a:xfrm>
            <a:off x="311700" y="-112632"/>
            <a:ext cx="8520600" cy="3126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2"/>
              </a:buClr>
              <a:buSzPct val="25000"/>
              <a:buFont typeface="Oswald"/>
              <a:buNone/>
            </a:pPr>
            <a:r>
              <a:rPr b="0" i="0" lang="en-GB" sz="8600" u="none" cap="none" strike="noStrike">
                <a:solidFill>
                  <a:schemeClr val="dk2"/>
                </a:solidFill>
                <a:latin typeface="Oswald"/>
                <a:ea typeface="Oswald"/>
                <a:cs typeface="Oswald"/>
                <a:sym typeface="Oswald"/>
              </a:rPr>
              <a:t>An initial suggested “FC4VET” Model</a:t>
            </a:r>
            <a:r>
              <a:rPr b="0" i="0" lang="en-GB" sz="8000" u="none" cap="none" strike="noStrike">
                <a:solidFill>
                  <a:schemeClr val="dk2"/>
                </a:solidFill>
                <a:latin typeface="Oswald"/>
                <a:ea typeface="Oswald"/>
                <a:cs typeface="Oswald"/>
                <a:sym typeface="Oswald"/>
              </a:rPr>
              <a:t> </a:t>
            </a:r>
            <a:r>
              <a:rPr b="0" i="0" lang="en-GB" sz="5000" u="none" cap="none" strike="noStrike">
                <a:solidFill>
                  <a:schemeClr val="dk2"/>
                </a:solidFill>
                <a:latin typeface="Oswald"/>
                <a:ea typeface="Oswald"/>
                <a:cs typeface="Oswald"/>
                <a:sym typeface="Oswald"/>
              </a:rPr>
              <a:t>(feedback very welcome!)</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2" name="Shape 862"/>
        <p:cNvGrpSpPr/>
        <p:nvPr/>
      </p:nvGrpSpPr>
      <p:grpSpPr>
        <a:xfrm>
          <a:off x="0" y="0"/>
          <a:ext cx="0" cy="0"/>
          <a:chOff x="0" y="0"/>
          <a:chExt cx="0" cy="0"/>
        </a:xfrm>
      </p:grpSpPr>
      <p:pic>
        <p:nvPicPr>
          <p:cNvPr id="863" name="Shape 863"/>
          <p:cNvPicPr preferRelativeResize="0"/>
          <p:nvPr/>
        </p:nvPicPr>
        <p:blipFill rotWithShape="1">
          <a:blip r:embed="rId3">
            <a:alphaModFix/>
          </a:blip>
          <a:srcRect b="0" l="0" r="0" t="0"/>
          <a:stretch/>
        </p:blipFill>
        <p:spPr>
          <a:xfrm>
            <a:off x="1714500" y="0"/>
            <a:ext cx="5314500"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7" name="Shape 867"/>
        <p:cNvGrpSpPr/>
        <p:nvPr/>
      </p:nvGrpSpPr>
      <p:grpSpPr>
        <a:xfrm>
          <a:off x="0" y="0"/>
          <a:ext cx="0" cy="0"/>
          <a:chOff x="0" y="0"/>
          <a:chExt cx="0" cy="0"/>
        </a:xfrm>
      </p:grpSpPr>
      <p:sp>
        <p:nvSpPr>
          <p:cNvPr id="868" name="Shape 868"/>
          <p:cNvSpPr txBox="1"/>
          <p:nvPr>
            <p:ph type="title"/>
          </p:nvPr>
        </p:nvSpPr>
        <p:spPr>
          <a:xfrm>
            <a:off x="311700" y="372500"/>
            <a:ext cx="8520600" cy="733500"/>
          </a:xfrm>
          <a:prstGeom prst="rect">
            <a:avLst/>
          </a:prstGeom>
        </p:spPr>
        <p:txBody>
          <a:bodyPr anchorCtr="0" anchor="b" bIns="91425" lIns="91425" rIns="91425" tIns="91425">
            <a:noAutofit/>
          </a:bodyPr>
          <a:lstStyle/>
          <a:p>
            <a:pPr lvl="0">
              <a:spcBef>
                <a:spcPts val="0"/>
              </a:spcBef>
              <a:buNone/>
            </a:pPr>
            <a:r>
              <a:rPr lang="en-GB"/>
              <a:t>Based on Maria’s Menu...</a:t>
            </a:r>
          </a:p>
        </p:txBody>
      </p:sp>
      <p:sp>
        <p:nvSpPr>
          <p:cNvPr id="869" name="Shape 869"/>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a:t>1. Flipped classroom and the related pedagogical aims and methods</a:t>
            </a:r>
          </a:p>
          <a:p>
            <a:pPr lvl="0">
              <a:spcBef>
                <a:spcPts val="0"/>
              </a:spcBef>
              <a:buNone/>
            </a:pPr>
            <a:r>
              <a:rPr lang="en-GB"/>
              <a:t>2. ICT tools (web 2.0) for flipping the classroom </a:t>
            </a:r>
          </a:p>
          <a:p>
            <a:pPr lvl="0">
              <a:spcBef>
                <a:spcPts val="0"/>
              </a:spcBef>
              <a:buNone/>
            </a:pPr>
            <a:r>
              <a:rPr lang="en-GB"/>
              <a:t>3. Open Educational Resources, repositories for use in FC</a:t>
            </a:r>
          </a:p>
          <a:p>
            <a:pPr lvl="0">
              <a:spcBef>
                <a:spcPts val="0"/>
              </a:spcBef>
              <a:buNone/>
            </a:pPr>
            <a:r>
              <a:rPr lang="en-GB"/>
              <a:t>4. How to create attractive, motivating presentation? Techniques for effective presentation</a:t>
            </a:r>
          </a:p>
          <a:p>
            <a:pPr lvl="0">
              <a:spcBef>
                <a:spcPts val="0"/>
              </a:spcBef>
              <a:buNone/>
            </a:pPr>
            <a:r>
              <a:rPr lang="en-GB"/>
              <a:t>5. Planning classroom work by integrating FC methods</a:t>
            </a:r>
          </a:p>
          <a:p>
            <a:pPr lvl="0">
              <a:spcBef>
                <a:spcPts val="0"/>
              </a:spcBef>
              <a:buNone/>
            </a:pPr>
            <a:r>
              <a:rPr lang="en-GB"/>
              <a:t>6. Assessments in FC methods</a:t>
            </a:r>
          </a:p>
          <a:p>
            <a:pPr lvl="0">
              <a:spcBef>
                <a:spcPts val="0"/>
              </a:spcBef>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3" name="Shape 873"/>
        <p:cNvGrpSpPr/>
        <p:nvPr/>
      </p:nvGrpSpPr>
      <p:grpSpPr>
        <a:xfrm>
          <a:off x="0" y="0"/>
          <a:ext cx="0" cy="0"/>
          <a:chOff x="0" y="0"/>
          <a:chExt cx="0" cy="0"/>
        </a:xfrm>
      </p:grpSpPr>
      <p:sp>
        <p:nvSpPr>
          <p:cNvPr id="874" name="Shape 87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Bigger Picture</a:t>
            </a:r>
          </a:p>
        </p:txBody>
      </p:sp>
      <p:sp>
        <p:nvSpPr>
          <p:cNvPr id="875" name="Shape 875"/>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Flexible Environment</a:t>
            </a:r>
          </a:p>
          <a:p>
            <a:pPr lvl="0" rtl="0">
              <a:lnSpc>
                <a:spcPct val="150000"/>
              </a:lnSpc>
              <a:spcBef>
                <a:spcPts val="0"/>
              </a:spcBef>
              <a:spcAft>
                <a:spcPts val="0"/>
              </a:spcAft>
              <a:buNone/>
            </a:pPr>
            <a:r>
              <a:rPr lang="en-GB" sz="2400">
                <a:solidFill>
                  <a:srgbClr val="434343"/>
                </a:solidFill>
              </a:rPr>
              <a:t>Learning Culture</a:t>
            </a:r>
          </a:p>
          <a:p>
            <a:pPr lvl="0" rtl="0">
              <a:lnSpc>
                <a:spcPct val="150000"/>
              </a:lnSpc>
              <a:spcBef>
                <a:spcPts val="0"/>
              </a:spcBef>
              <a:spcAft>
                <a:spcPts val="0"/>
              </a:spcAft>
              <a:buNone/>
            </a:pPr>
            <a:r>
              <a:rPr lang="en-GB" sz="2400">
                <a:solidFill>
                  <a:srgbClr val="434343"/>
                </a:solidFill>
              </a:rPr>
              <a:t>Intentional Content</a:t>
            </a:r>
          </a:p>
          <a:p>
            <a:pPr lvl="0" rtl="0">
              <a:lnSpc>
                <a:spcPct val="150000"/>
              </a:lnSpc>
              <a:spcBef>
                <a:spcPts val="0"/>
              </a:spcBef>
              <a:spcAft>
                <a:spcPts val="0"/>
              </a:spcAft>
              <a:buNone/>
            </a:pPr>
            <a:r>
              <a:rPr lang="en-GB" sz="2400">
                <a:solidFill>
                  <a:srgbClr val="434343"/>
                </a:solidFill>
              </a:rPr>
              <a:t>Professional Educator </a:t>
            </a:r>
          </a:p>
          <a:p>
            <a:pPr lvl="0" rtl="0">
              <a:lnSpc>
                <a:spcPct val="150000"/>
              </a:lnSpc>
              <a:spcBef>
                <a:spcPts val="0"/>
              </a:spcBef>
              <a:spcAft>
                <a:spcPts val="0"/>
              </a:spcAft>
              <a:buNone/>
            </a:pPr>
            <a:r>
              <a:t/>
            </a:r>
            <a:endParaRPr>
              <a:solidFill>
                <a:srgbClr val="434343"/>
              </a:solidFill>
            </a:endParaRPr>
          </a:p>
        </p:txBody>
      </p:sp>
      <p:pic>
        <p:nvPicPr>
          <p:cNvPr id="876" name="Shape 876"/>
          <p:cNvPicPr preferRelativeResize="0"/>
          <p:nvPr/>
        </p:nvPicPr>
        <p:blipFill>
          <a:blip r:embed="rId3">
            <a:alphaModFix/>
          </a:blip>
          <a:stretch>
            <a:fillRect/>
          </a:stretch>
        </p:blipFill>
        <p:spPr>
          <a:xfrm>
            <a:off x="6597753" y="0"/>
            <a:ext cx="5263444"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Challenge</a:t>
            </a:r>
          </a:p>
        </p:txBody>
      </p:sp>
      <p:sp>
        <p:nvSpPr>
          <p:cNvPr id="453" name="Shape 453"/>
          <p:cNvSpPr txBox="1"/>
          <p:nvPr>
            <p:ph idx="1" type="body"/>
          </p:nvPr>
        </p:nvSpPr>
        <p:spPr>
          <a:xfrm>
            <a:off x="311700" y="1468825"/>
            <a:ext cx="8520600" cy="3099900"/>
          </a:xfrm>
          <a:prstGeom prst="rect">
            <a:avLst/>
          </a:prstGeom>
        </p:spPr>
        <p:txBody>
          <a:bodyPr anchorCtr="0" anchor="t" bIns="91425" lIns="91425" rIns="91425" tIns="91425">
            <a:noAutofit/>
          </a:bodyPr>
          <a:lstStyle/>
          <a:p>
            <a:pPr lvl="0">
              <a:spcBef>
                <a:spcPts val="0"/>
              </a:spcBef>
              <a:buNone/>
            </a:pPr>
            <a:r>
              <a:rPr lang="en-GB" sz="2400"/>
              <a:t>How to train online students in using a relatively complex piece of software?</a:t>
            </a:r>
          </a:p>
          <a:p>
            <a:pPr lv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454" name="Shape 454"/>
          <p:cNvPicPr preferRelativeResize="0"/>
          <p:nvPr/>
        </p:nvPicPr>
        <p:blipFill>
          <a:blip r:embed="rId3">
            <a:alphaModFix/>
          </a:blip>
          <a:stretch>
            <a:fillRect/>
          </a:stretch>
        </p:blipFill>
        <p:spPr>
          <a:xfrm>
            <a:off x="0" y="2670450"/>
            <a:ext cx="914400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0" name="Shape 880"/>
        <p:cNvGrpSpPr/>
        <p:nvPr/>
      </p:nvGrpSpPr>
      <p:grpSpPr>
        <a:xfrm>
          <a:off x="0" y="0"/>
          <a:ext cx="0" cy="0"/>
          <a:chOff x="0" y="0"/>
          <a:chExt cx="0" cy="0"/>
        </a:xfrm>
      </p:grpSpPr>
      <p:sp>
        <p:nvSpPr>
          <p:cNvPr id="881" name="Shape 881"/>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…..and looking at what needs attention</a:t>
            </a:r>
          </a:p>
        </p:txBody>
      </p:sp>
      <p:sp>
        <p:nvSpPr>
          <p:cNvPr id="882" name="Shape 882"/>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b="1" lang="en-GB" sz="2400">
                <a:solidFill>
                  <a:srgbClr val="434343"/>
                </a:solidFill>
              </a:rPr>
              <a:t>Pedagogical systems</a:t>
            </a:r>
            <a:r>
              <a:rPr lang="en-GB" sz="2400">
                <a:solidFill>
                  <a:srgbClr val="434343"/>
                </a:solidFill>
              </a:rPr>
              <a:t> - learning culture, intentional content, educators</a:t>
            </a:r>
          </a:p>
          <a:p>
            <a:pPr lvl="0" rtl="0">
              <a:lnSpc>
                <a:spcPct val="150000"/>
              </a:lnSpc>
              <a:spcBef>
                <a:spcPts val="0"/>
              </a:spcBef>
              <a:spcAft>
                <a:spcPts val="0"/>
              </a:spcAft>
              <a:buNone/>
            </a:pPr>
            <a:r>
              <a:rPr b="1" lang="en-GB" sz="2400">
                <a:solidFill>
                  <a:srgbClr val="434343"/>
                </a:solidFill>
              </a:rPr>
              <a:t>Technological systems</a:t>
            </a:r>
            <a:r>
              <a:rPr lang="en-GB" sz="2400">
                <a:solidFill>
                  <a:srgbClr val="434343"/>
                </a:solidFill>
              </a:rPr>
              <a:t> - flexibility, affordances </a:t>
            </a:r>
          </a:p>
          <a:p>
            <a:pPr lvl="0" rtl="0">
              <a:lnSpc>
                <a:spcPct val="150000"/>
              </a:lnSpc>
              <a:spcBef>
                <a:spcPts val="0"/>
              </a:spcBef>
              <a:spcAft>
                <a:spcPts val="0"/>
              </a:spcAft>
              <a:buNone/>
            </a:pPr>
            <a:r>
              <a:rPr b="1" lang="en-GB" sz="2400">
                <a:solidFill>
                  <a:srgbClr val="434343"/>
                </a:solidFill>
              </a:rPr>
              <a:t>Evaluation methodologies</a:t>
            </a:r>
            <a:r>
              <a:rPr lang="en-GB" sz="2400">
                <a:solidFill>
                  <a:srgbClr val="434343"/>
                </a:solidFill>
              </a:rPr>
              <a:t> - assessment and course meta-evaluation</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a:solidFill>
                <a:srgbClr val="434343"/>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6" name="Shape 886"/>
        <p:cNvGrpSpPr/>
        <p:nvPr/>
      </p:nvGrpSpPr>
      <p:grpSpPr>
        <a:xfrm>
          <a:off x="0" y="0"/>
          <a:ext cx="0" cy="0"/>
          <a:chOff x="0" y="0"/>
          <a:chExt cx="0" cy="0"/>
        </a:xfrm>
      </p:grpSpPr>
      <p:sp>
        <p:nvSpPr>
          <p:cNvPr id="887" name="Shape 887"/>
          <p:cNvSpPr txBox="1"/>
          <p:nvPr>
            <p:ph type="title"/>
          </p:nvPr>
        </p:nvSpPr>
        <p:spPr>
          <a:xfrm>
            <a:off x="490250" y="528900"/>
            <a:ext cx="5678100" cy="4085700"/>
          </a:xfrm>
          <a:prstGeom prst="rect">
            <a:avLst/>
          </a:prstGeom>
        </p:spPr>
        <p:txBody>
          <a:bodyPr anchorCtr="0" anchor="ctr" bIns="91425" lIns="91425" rIns="91425" tIns="91425">
            <a:noAutofit/>
          </a:bodyPr>
          <a:lstStyle/>
          <a:p>
            <a:pPr lvl="0" rtl="0">
              <a:spcBef>
                <a:spcPts val="0"/>
              </a:spcBef>
              <a:buNone/>
            </a:pPr>
            <a:r>
              <a:rPr lang="en-GB"/>
              <a:t>…. so in that order</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1" name="Shape 891"/>
        <p:cNvGrpSpPr/>
        <p:nvPr/>
      </p:nvGrpSpPr>
      <p:grpSpPr>
        <a:xfrm>
          <a:off x="0" y="0"/>
          <a:ext cx="0" cy="0"/>
          <a:chOff x="0" y="0"/>
          <a:chExt cx="0" cy="0"/>
        </a:xfrm>
      </p:grpSpPr>
      <p:sp>
        <p:nvSpPr>
          <p:cNvPr id="892" name="Shape 892"/>
          <p:cNvSpPr txBox="1"/>
          <p:nvPr>
            <p:ph type="title"/>
          </p:nvPr>
        </p:nvSpPr>
        <p:spPr>
          <a:xfrm>
            <a:off x="430800" y="1889700"/>
            <a:ext cx="8282400" cy="1516500"/>
          </a:xfrm>
          <a:prstGeom prst="rect">
            <a:avLst/>
          </a:prstGeom>
        </p:spPr>
        <p:txBody>
          <a:bodyPr anchorCtr="0" anchor="ctr" bIns="91425" lIns="91425" rIns="91425" tIns="91425">
            <a:noAutofit/>
          </a:bodyPr>
          <a:lstStyle/>
          <a:p>
            <a:pPr lvl="0">
              <a:spcBef>
                <a:spcPts val="0"/>
              </a:spcBef>
              <a:buNone/>
            </a:pPr>
            <a:r>
              <a:rPr lang="en-GB"/>
              <a:t>1. </a:t>
            </a:r>
            <a:r>
              <a:rPr lang="en-GB"/>
              <a:t>Flipped classroom and the related pedagogical aims and methods</a:t>
            </a:r>
            <a:r>
              <a:rPr lang="en-GB"/>
              <a:t> - a look at pedagogical systems</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6" name="Shape 896"/>
        <p:cNvGrpSpPr/>
        <p:nvPr/>
      </p:nvGrpSpPr>
      <p:grpSpPr>
        <a:xfrm>
          <a:off x="0" y="0"/>
          <a:ext cx="0" cy="0"/>
          <a:chOff x="0" y="0"/>
          <a:chExt cx="0" cy="0"/>
        </a:xfrm>
      </p:grpSpPr>
      <p:sp>
        <p:nvSpPr>
          <p:cNvPr id="897" name="Shape 897"/>
          <p:cNvSpPr txBox="1"/>
          <p:nvPr>
            <p:ph type="title"/>
          </p:nvPr>
        </p:nvSpPr>
        <p:spPr>
          <a:xfrm>
            <a:off x="490250" y="528900"/>
            <a:ext cx="5678099" cy="4085699"/>
          </a:xfrm>
          <a:prstGeom prst="rect">
            <a:avLst/>
          </a:prstGeom>
        </p:spPr>
        <p:txBody>
          <a:bodyPr anchorCtr="0" anchor="ctr" bIns="91425" lIns="91425" rIns="91425" tIns="91425">
            <a:noAutofit/>
          </a:bodyPr>
          <a:lstStyle/>
          <a:p>
            <a:pPr lvl="0" rtl="0">
              <a:spcBef>
                <a:spcPts val="0"/>
              </a:spcBef>
              <a:buNone/>
            </a:pPr>
            <a:r>
              <a:rPr lang="en-GB"/>
              <a:t>“Deliberately shifting direct instruction to </a:t>
            </a:r>
            <a:r>
              <a:rPr b="1" lang="en-GB"/>
              <a:t>outside of the group learning space</a:t>
            </a:r>
            <a:r>
              <a:rPr lang="en-GB"/>
              <a:t>”</a:t>
            </a: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1" name="Shape 901"/>
        <p:cNvGrpSpPr/>
        <p:nvPr/>
      </p:nvGrpSpPr>
      <p:grpSpPr>
        <a:xfrm>
          <a:off x="0" y="0"/>
          <a:ext cx="0" cy="0"/>
          <a:chOff x="0" y="0"/>
          <a:chExt cx="0" cy="0"/>
        </a:xfrm>
      </p:grpSpPr>
      <p:sp>
        <p:nvSpPr>
          <p:cNvPr id="902" name="Shape 902"/>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Active learning is the </a:t>
            </a:r>
            <a:r>
              <a:rPr b="1" lang="en-GB"/>
              <a:t>grand meta-principle</a:t>
            </a:r>
          </a:p>
        </p:txBody>
      </p:sp>
      <p:sp>
        <p:nvSpPr>
          <p:cNvPr id="903" name="Shape 903"/>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Why does Flipped Learning work?: </a:t>
            </a:r>
          </a:p>
          <a:p>
            <a:pPr lvl="0" rtl="0">
              <a:lnSpc>
                <a:spcPct val="150000"/>
              </a:lnSpc>
              <a:spcBef>
                <a:spcPts val="0"/>
              </a:spcBef>
              <a:spcAft>
                <a:spcPts val="0"/>
              </a:spcAft>
              <a:buNone/>
            </a:pPr>
            <a:r>
              <a:rPr lang="en-GB" sz="2400">
                <a:solidFill>
                  <a:srgbClr val="434343"/>
                </a:solidFill>
              </a:rPr>
              <a:t>“It is because students are more active in their classrooms.” </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a:solidFill>
                <a:srgbClr val="434343"/>
              </a:solidFill>
            </a:endParaRPr>
          </a:p>
        </p:txBody>
      </p:sp>
      <p:pic>
        <p:nvPicPr>
          <p:cNvPr id="904" name="Shape 904"/>
          <p:cNvPicPr preferRelativeResize="0"/>
          <p:nvPr/>
        </p:nvPicPr>
        <p:blipFill>
          <a:blip r:embed="rId3">
            <a:alphaModFix/>
          </a:blip>
          <a:stretch>
            <a:fillRect/>
          </a:stretch>
        </p:blipFill>
        <p:spPr>
          <a:xfrm>
            <a:off x="0" y="2790459"/>
            <a:ext cx="9144000" cy="419688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8" name="Shape 908"/>
        <p:cNvGrpSpPr/>
        <p:nvPr/>
      </p:nvGrpSpPr>
      <p:grpSpPr>
        <a:xfrm>
          <a:off x="0" y="0"/>
          <a:ext cx="0" cy="0"/>
          <a:chOff x="0" y="0"/>
          <a:chExt cx="0" cy="0"/>
        </a:xfrm>
      </p:grpSpPr>
      <p:sp>
        <p:nvSpPr>
          <p:cNvPr id="909" name="Shape 909"/>
          <p:cNvSpPr txBox="1"/>
          <p:nvPr>
            <p:ph type="title"/>
          </p:nvPr>
        </p:nvSpPr>
        <p:spPr>
          <a:xfrm>
            <a:off x="311700" y="372500"/>
            <a:ext cx="8520599" cy="733499"/>
          </a:xfrm>
          <a:prstGeom prst="rect">
            <a:avLst/>
          </a:prstGeom>
        </p:spPr>
        <p:txBody>
          <a:bodyPr anchorCtr="0" anchor="b" bIns="91425" lIns="91425" rIns="91425" tIns="91425">
            <a:noAutofit/>
          </a:bodyPr>
          <a:lstStyle/>
          <a:p>
            <a:pPr lvl="0" rtl="0">
              <a:spcBef>
                <a:spcPts val="0"/>
              </a:spcBef>
              <a:buNone/>
            </a:pPr>
            <a:r>
              <a:rPr lang="en-GB"/>
              <a:t>Active Learning</a:t>
            </a:r>
          </a:p>
        </p:txBody>
      </p:sp>
      <p:sp>
        <p:nvSpPr>
          <p:cNvPr id="910" name="Shape 910"/>
          <p:cNvSpPr txBox="1"/>
          <p:nvPr>
            <p:ph idx="1" type="body"/>
          </p:nvPr>
        </p:nvSpPr>
        <p:spPr>
          <a:xfrm>
            <a:off x="311700" y="1468825"/>
            <a:ext cx="3553499"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In the flipped classroom model, valuable class time is devoted to more active, project-based learning </a:t>
            </a:r>
          </a:p>
          <a:p>
            <a:pPr lvl="0" rtl="0">
              <a:lnSpc>
                <a:spcPct val="150000"/>
              </a:lnSpc>
              <a:spcBef>
                <a:spcPts val="0"/>
              </a:spcBef>
              <a:spcAft>
                <a:spcPts val="0"/>
              </a:spcAft>
              <a:buNone/>
            </a:pPr>
            <a:r>
              <a:t/>
            </a:r>
            <a:endParaRPr>
              <a:solidFill>
                <a:srgbClr val="434343"/>
              </a:solidFill>
            </a:endParaRPr>
          </a:p>
        </p:txBody>
      </p:sp>
      <p:pic>
        <p:nvPicPr>
          <p:cNvPr id="911" name="Shape 911"/>
          <p:cNvPicPr preferRelativeResize="0"/>
          <p:nvPr/>
        </p:nvPicPr>
        <p:blipFill rotWithShape="1">
          <a:blip r:embed="rId3">
            <a:alphaModFix amt="55000"/>
          </a:blip>
          <a:srcRect b="0" l="41658" r="3411" t="0"/>
          <a:stretch/>
        </p:blipFill>
        <p:spPr>
          <a:xfrm>
            <a:off x="4121049" y="0"/>
            <a:ext cx="5022950" cy="5143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5" name="Shape 915"/>
        <p:cNvGrpSpPr/>
        <p:nvPr/>
      </p:nvGrpSpPr>
      <p:grpSpPr>
        <a:xfrm>
          <a:off x="0" y="0"/>
          <a:ext cx="0" cy="0"/>
          <a:chOff x="0" y="0"/>
          <a:chExt cx="0" cy="0"/>
        </a:xfrm>
      </p:grpSpPr>
      <p:pic>
        <p:nvPicPr>
          <p:cNvPr descr="Screen Shot 2016-06-22 at 13.48.26.png" id="916" name="Shape 916"/>
          <p:cNvPicPr preferRelativeResize="0"/>
          <p:nvPr/>
        </p:nvPicPr>
        <p:blipFill rotWithShape="1">
          <a:blip r:embed="rId3">
            <a:alphaModFix/>
          </a:blip>
          <a:srcRect b="0" l="0" r="0" t="0"/>
          <a:stretch/>
        </p:blipFill>
        <p:spPr>
          <a:xfrm>
            <a:off x="88898" y="38100"/>
            <a:ext cx="8953500" cy="47199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0" name="Shape 920"/>
        <p:cNvGrpSpPr/>
        <p:nvPr/>
      </p:nvGrpSpPr>
      <p:grpSpPr>
        <a:xfrm>
          <a:off x="0" y="0"/>
          <a:ext cx="0" cy="0"/>
          <a:chOff x="0" y="0"/>
          <a:chExt cx="0" cy="0"/>
        </a:xfrm>
      </p:grpSpPr>
      <p:pic>
        <p:nvPicPr>
          <p:cNvPr id="921" name="Shape 921"/>
          <p:cNvPicPr preferRelativeResize="0"/>
          <p:nvPr/>
        </p:nvPicPr>
        <p:blipFill rotWithShape="1">
          <a:blip r:embed="rId3">
            <a:alphaModFix/>
          </a:blip>
          <a:srcRect b="0" l="0" r="0" t="0"/>
          <a:stretch/>
        </p:blipFill>
        <p:spPr>
          <a:xfrm>
            <a:off x="1168400" y="0"/>
            <a:ext cx="6790500" cy="5143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5" name="Shape 925"/>
        <p:cNvGrpSpPr/>
        <p:nvPr/>
      </p:nvGrpSpPr>
      <p:grpSpPr>
        <a:xfrm>
          <a:off x="0" y="0"/>
          <a:ext cx="0" cy="0"/>
          <a:chOff x="0" y="0"/>
          <a:chExt cx="0" cy="0"/>
        </a:xfrm>
      </p:grpSpPr>
      <p:sp>
        <p:nvSpPr>
          <p:cNvPr id="926" name="Shape 926"/>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Active Learning &amp; VET FC</a:t>
            </a:r>
          </a:p>
        </p:txBody>
      </p:sp>
      <p:sp>
        <p:nvSpPr>
          <p:cNvPr id="927" name="Shape 927"/>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All of these approaches are commonly said to involve </a:t>
            </a:r>
            <a:r>
              <a:rPr b="1" lang="en-GB" sz="2400">
                <a:solidFill>
                  <a:srgbClr val="434343"/>
                </a:solidFill>
              </a:rPr>
              <a:t>“active learning</a:t>
            </a:r>
            <a:r>
              <a:rPr lang="en-GB" sz="2400">
                <a:solidFill>
                  <a:srgbClr val="434343"/>
                </a:solidFill>
              </a:rPr>
              <a:t>,” defined as “the process of having students engage in some activity that forces them to reflect upon ideas and how they are using those ideas” </a:t>
            </a:r>
          </a:p>
          <a:p>
            <a:pPr lvl="0" rtl="0" algn="r">
              <a:lnSpc>
                <a:spcPct val="150000"/>
              </a:lnSpc>
              <a:spcBef>
                <a:spcPts val="0"/>
              </a:spcBef>
              <a:spcAft>
                <a:spcPts val="0"/>
              </a:spcAft>
              <a:buNone/>
            </a:pPr>
            <a:r>
              <a:rPr i="1" lang="en-GB" sz="2400">
                <a:solidFill>
                  <a:srgbClr val="434343"/>
                </a:solidFill>
              </a:rPr>
              <a:t>(Michael, 2006)</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t/>
            </a:r>
            <a:endParaRPr>
              <a:solidFill>
                <a:srgbClr val="434343"/>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1" name="Shape 931"/>
        <p:cNvGrpSpPr/>
        <p:nvPr/>
      </p:nvGrpSpPr>
      <p:grpSpPr>
        <a:xfrm>
          <a:off x="0" y="0"/>
          <a:ext cx="0" cy="0"/>
          <a:chOff x="0" y="0"/>
          <a:chExt cx="0" cy="0"/>
        </a:xfrm>
      </p:grpSpPr>
      <p:sp>
        <p:nvSpPr>
          <p:cNvPr id="932" name="Shape 932"/>
          <p:cNvSpPr txBox="1"/>
          <p:nvPr>
            <p:ph idx="1" type="body"/>
          </p:nvPr>
        </p:nvSpPr>
        <p:spPr>
          <a:xfrm>
            <a:off x="218407" y="200224"/>
            <a:ext cx="4131000" cy="3880800"/>
          </a:xfrm>
          <a:prstGeom prst="rect">
            <a:avLst/>
          </a:prstGeom>
        </p:spPr>
        <p:txBody>
          <a:bodyPr anchorCtr="0" anchor="t" bIns="91425" lIns="91425" rIns="91425" tIns="91425">
            <a:noAutofit/>
          </a:bodyPr>
          <a:lstStyle/>
          <a:p>
            <a:pPr indent="-336550" lvl="0" marL="457200" marR="0" rtl="0" algn="l">
              <a:lnSpc>
                <a:spcPct val="150000"/>
              </a:lnSpc>
              <a:spcBef>
                <a:spcPts val="0"/>
              </a:spcBef>
              <a:spcAft>
                <a:spcPts val="0"/>
              </a:spcAft>
              <a:buSzPct val="100000"/>
              <a:buChar char="●"/>
            </a:pPr>
            <a:r>
              <a:rPr b="1" lang="en-GB" sz="1700">
                <a:solidFill>
                  <a:schemeClr val="lt1"/>
                </a:solidFill>
              </a:rPr>
              <a:t>See learners as active</a:t>
            </a:r>
          </a:p>
          <a:p>
            <a:pPr indent="-336550" lvl="1" marL="914400" marR="0" rtl="0" algn="l">
              <a:lnSpc>
                <a:spcPct val="150000"/>
              </a:lnSpc>
              <a:spcBef>
                <a:spcPts val="0"/>
              </a:spcBef>
              <a:spcAft>
                <a:spcPts val="0"/>
              </a:spcAft>
              <a:buSzPct val="100000"/>
              <a:buFont typeface="Arial"/>
              <a:buChar char="○"/>
            </a:pPr>
            <a:r>
              <a:rPr lang="en-GB" sz="1700">
                <a:solidFill>
                  <a:schemeClr val="lt1"/>
                </a:solidFill>
                <a:latin typeface="Arial"/>
                <a:ea typeface="Arial"/>
                <a:cs typeface="Arial"/>
                <a:sym typeface="Arial"/>
              </a:rPr>
              <a:t>Consider learning as active &amp; dynamic</a:t>
            </a:r>
          </a:p>
          <a:p>
            <a:pPr indent="-336550" lvl="0" marL="457200" marR="0" rtl="0" algn="l">
              <a:lnSpc>
                <a:spcPct val="150000"/>
              </a:lnSpc>
              <a:spcBef>
                <a:spcPts val="0"/>
              </a:spcBef>
              <a:spcAft>
                <a:spcPts val="0"/>
              </a:spcAft>
              <a:buSzPct val="100000"/>
              <a:buChar char="●"/>
            </a:pPr>
            <a:r>
              <a:rPr b="1" lang="en-GB" sz="1700">
                <a:solidFill>
                  <a:schemeClr val="lt1"/>
                </a:solidFill>
              </a:rPr>
              <a:t>Provide for social interaction as a part of learning </a:t>
            </a:r>
          </a:p>
          <a:p>
            <a:pPr indent="-336550" lvl="1" marL="914400" marR="0" rtl="0" algn="l">
              <a:lnSpc>
                <a:spcPct val="150000"/>
              </a:lnSpc>
              <a:spcBef>
                <a:spcPts val="0"/>
              </a:spcBef>
              <a:spcAft>
                <a:spcPts val="0"/>
              </a:spcAft>
              <a:buSzPct val="100000"/>
              <a:buFont typeface="Arial"/>
              <a:buChar char="○"/>
            </a:pPr>
            <a:r>
              <a:rPr lang="en-GB" sz="1700">
                <a:solidFill>
                  <a:schemeClr val="lt1"/>
                </a:solidFill>
                <a:latin typeface="Arial"/>
                <a:ea typeface="Arial"/>
                <a:cs typeface="Arial"/>
                <a:sym typeface="Arial"/>
              </a:rPr>
              <a:t>Let learners learn from each other</a:t>
            </a:r>
          </a:p>
          <a:p>
            <a:pPr indent="-336550" lvl="0" marL="457200" marR="0" rtl="0" algn="l">
              <a:lnSpc>
                <a:spcPct val="150000"/>
              </a:lnSpc>
              <a:spcBef>
                <a:spcPts val="0"/>
              </a:spcBef>
              <a:spcAft>
                <a:spcPts val="0"/>
              </a:spcAft>
              <a:buSzPct val="100000"/>
              <a:buChar char="●"/>
            </a:pPr>
            <a:r>
              <a:rPr b="1" lang="en-GB" sz="1700">
                <a:solidFill>
                  <a:schemeClr val="lt1"/>
                </a:solidFill>
              </a:rPr>
              <a:t>Realistic Application and context</a:t>
            </a:r>
          </a:p>
          <a:p>
            <a:pPr indent="-336550" lvl="1" marL="914400" marR="0" rtl="0" algn="l">
              <a:lnSpc>
                <a:spcPct val="150000"/>
              </a:lnSpc>
              <a:spcBef>
                <a:spcPts val="0"/>
              </a:spcBef>
              <a:spcAft>
                <a:spcPts val="0"/>
              </a:spcAft>
              <a:buSzPct val="100000"/>
              <a:buFont typeface="Arial"/>
              <a:buChar char="○"/>
            </a:pPr>
            <a:r>
              <a:rPr lang="en-GB" sz="1700">
                <a:solidFill>
                  <a:schemeClr val="lt1"/>
                </a:solidFill>
                <a:latin typeface="Arial"/>
                <a:ea typeface="Arial"/>
                <a:cs typeface="Arial"/>
                <a:sym typeface="Arial"/>
              </a:rPr>
              <a:t>“students cannot be expected to learn to deal with complexity unless the have the opportunity to do so”</a:t>
            </a:r>
          </a:p>
        </p:txBody>
      </p:sp>
      <p:pic>
        <p:nvPicPr>
          <p:cNvPr id="933" name="Shape 933"/>
          <p:cNvPicPr preferRelativeResize="0"/>
          <p:nvPr/>
        </p:nvPicPr>
        <p:blipFill>
          <a:blip r:embed="rId3">
            <a:alphaModFix/>
          </a:blip>
          <a:stretch>
            <a:fillRect/>
          </a:stretch>
        </p:blipFill>
        <p:spPr>
          <a:xfrm>
            <a:off x="4632375" y="1322449"/>
            <a:ext cx="4511625" cy="2920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8" name="Shape 458"/>
        <p:cNvGrpSpPr/>
        <p:nvPr/>
      </p:nvGrpSpPr>
      <p:grpSpPr>
        <a:xfrm>
          <a:off x="0" y="0"/>
          <a:ext cx="0" cy="0"/>
          <a:chOff x="0" y="0"/>
          <a:chExt cx="0" cy="0"/>
        </a:xfrm>
      </p:grpSpPr>
      <p:sp>
        <p:nvSpPr>
          <p:cNvPr id="459" name="Shape 459"/>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The Challenge</a:t>
            </a:r>
          </a:p>
        </p:txBody>
      </p:sp>
      <p:sp>
        <p:nvSpPr>
          <p:cNvPr id="460" name="Shape 460"/>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spcBef>
                <a:spcPts val="0"/>
              </a:spcBef>
              <a:buNone/>
            </a:pPr>
            <a:r>
              <a:rPr lang="en-GB" sz="2400"/>
              <a:t>Unreal Development Kit has a significant learning curve and so using live online classes to run through the software in a traditional mode was not suitable.</a:t>
            </a:r>
          </a:p>
          <a:p>
            <a:pPr lvl="0" rtl="0">
              <a:spcBef>
                <a:spcPts val="0"/>
              </a:spcBef>
              <a:buNone/>
            </a:pPr>
            <a:r>
              <a:t/>
            </a:r>
            <a:endParaRPr sz="2400"/>
          </a:p>
          <a:p>
            <a:pPr lvl="0" rtl="0">
              <a:spcBef>
                <a:spcPts val="0"/>
              </a:spcBef>
              <a:buNone/>
            </a:pPr>
            <a:r>
              <a:t/>
            </a:r>
            <a:endParaRPr sz="2400"/>
          </a:p>
          <a:p>
            <a:pPr lvl="0" rtl="0">
              <a:spcBef>
                <a:spcPts val="0"/>
              </a:spcBef>
              <a:buNone/>
            </a:pPr>
            <a:r>
              <a:t/>
            </a:r>
            <a:endParaRPr sz="2400"/>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7" name="Shape 937"/>
        <p:cNvGrpSpPr/>
        <p:nvPr/>
      </p:nvGrpSpPr>
      <p:grpSpPr>
        <a:xfrm>
          <a:off x="0" y="0"/>
          <a:ext cx="0" cy="0"/>
          <a:chOff x="0" y="0"/>
          <a:chExt cx="0" cy="0"/>
        </a:xfrm>
      </p:grpSpPr>
      <p:sp>
        <p:nvSpPr>
          <p:cNvPr id="938" name="Shape 938"/>
          <p:cNvSpPr txBox="1"/>
          <p:nvPr>
            <p:ph idx="1" type="body"/>
          </p:nvPr>
        </p:nvSpPr>
        <p:spPr>
          <a:xfrm>
            <a:off x="218407" y="189024"/>
            <a:ext cx="4131000" cy="3880800"/>
          </a:xfrm>
          <a:prstGeom prst="rect">
            <a:avLst/>
          </a:prstGeom>
        </p:spPr>
        <p:txBody>
          <a:bodyPr anchorCtr="0" anchor="t" bIns="91425" lIns="91425" rIns="91425" tIns="91425">
            <a:noAutofit/>
          </a:bodyPr>
          <a:lstStyle/>
          <a:p>
            <a:pPr indent="-336550" lvl="0" marL="457200" rtl="0">
              <a:lnSpc>
                <a:spcPct val="150000"/>
              </a:lnSpc>
              <a:spcBef>
                <a:spcPts val="0"/>
              </a:spcBef>
              <a:buClr>
                <a:schemeClr val="lt1"/>
              </a:buClr>
              <a:buSzPct val="100000"/>
              <a:buChar char="●"/>
            </a:pPr>
            <a:r>
              <a:rPr b="1" lang="en-GB" sz="1700">
                <a:solidFill>
                  <a:schemeClr val="lt1"/>
                </a:solidFill>
              </a:rPr>
              <a:t>Multiple perspectives/ representations of content</a:t>
            </a:r>
          </a:p>
          <a:p>
            <a:pPr indent="-336550" lvl="1" marL="914400" rtl="0">
              <a:lnSpc>
                <a:spcPct val="150000"/>
              </a:lnSpc>
              <a:spcBef>
                <a:spcPts val="0"/>
              </a:spcBef>
              <a:buClr>
                <a:schemeClr val="lt1"/>
              </a:buClr>
              <a:buSzPct val="100000"/>
              <a:buFont typeface="Arial"/>
              <a:buChar char="○"/>
            </a:pPr>
            <a:r>
              <a:rPr lang="en-GB" sz="1700">
                <a:solidFill>
                  <a:schemeClr val="lt1"/>
                </a:solidFill>
                <a:latin typeface="Arial"/>
                <a:ea typeface="Arial"/>
                <a:cs typeface="Arial"/>
                <a:sym typeface="Arial"/>
              </a:rPr>
              <a:t>Give different perspectives and different ways of looking at learning</a:t>
            </a:r>
          </a:p>
          <a:p>
            <a:pPr indent="-336550" lvl="0" marL="457200" rtl="0">
              <a:lnSpc>
                <a:spcPct val="150000"/>
              </a:lnSpc>
              <a:spcBef>
                <a:spcPts val="0"/>
              </a:spcBef>
              <a:buClr>
                <a:schemeClr val="lt1"/>
              </a:buClr>
              <a:buSzPct val="100000"/>
              <a:buChar char="●"/>
            </a:pPr>
            <a:r>
              <a:rPr b="1" lang="en-GB" sz="1700">
                <a:solidFill>
                  <a:schemeClr val="lt1"/>
                </a:solidFill>
              </a:rPr>
              <a:t>Nurture self-awareness of learning </a:t>
            </a:r>
          </a:p>
          <a:p>
            <a:pPr indent="-336550" lvl="1" marL="914400" rtl="0">
              <a:lnSpc>
                <a:spcPct val="150000"/>
              </a:lnSpc>
              <a:spcBef>
                <a:spcPts val="0"/>
              </a:spcBef>
              <a:buClr>
                <a:schemeClr val="lt1"/>
              </a:buClr>
              <a:buSzPct val="100000"/>
              <a:buFont typeface="Arial"/>
              <a:buChar char="○"/>
            </a:pPr>
            <a:r>
              <a:rPr lang="en-GB" sz="1700">
                <a:solidFill>
                  <a:schemeClr val="lt1"/>
                </a:solidFill>
                <a:latin typeface="Arial"/>
                <a:ea typeface="Arial"/>
                <a:cs typeface="Arial"/>
                <a:sym typeface="Arial"/>
              </a:rPr>
              <a:t>Allow learners to go “beyond the information given”</a:t>
            </a:r>
          </a:p>
          <a:p>
            <a:pPr indent="-336550" lvl="0" marL="457200" rtl="0">
              <a:lnSpc>
                <a:spcPct val="150000"/>
              </a:lnSpc>
              <a:spcBef>
                <a:spcPts val="0"/>
              </a:spcBef>
              <a:buClr>
                <a:schemeClr val="lt1"/>
              </a:buClr>
              <a:buSzPct val="100000"/>
              <a:buChar char="●"/>
            </a:pPr>
            <a:r>
              <a:rPr b="1" lang="en-GB" sz="1700">
                <a:solidFill>
                  <a:schemeClr val="lt1"/>
                </a:solidFill>
              </a:rPr>
              <a:t>Encourage ownership in learning</a:t>
            </a:r>
          </a:p>
          <a:p>
            <a:pPr indent="-336550" lvl="1" marL="914400" rtl="0">
              <a:lnSpc>
                <a:spcPct val="150000"/>
              </a:lnSpc>
              <a:spcBef>
                <a:spcPts val="0"/>
              </a:spcBef>
              <a:buClr>
                <a:schemeClr val="lt1"/>
              </a:buClr>
              <a:buSzPct val="100000"/>
              <a:buFont typeface="Arial"/>
              <a:buChar char="○"/>
            </a:pPr>
            <a:r>
              <a:rPr lang="en-GB" sz="1700">
                <a:solidFill>
                  <a:schemeClr val="lt1"/>
                </a:solidFill>
                <a:latin typeface="Arial"/>
                <a:ea typeface="Arial"/>
                <a:cs typeface="Arial"/>
                <a:sym typeface="Arial"/>
              </a:rPr>
              <a:t>Give learners more control and autonomy</a:t>
            </a:r>
          </a:p>
        </p:txBody>
      </p:sp>
      <p:pic>
        <p:nvPicPr>
          <p:cNvPr id="939" name="Shape 939"/>
          <p:cNvPicPr preferRelativeResize="0"/>
          <p:nvPr/>
        </p:nvPicPr>
        <p:blipFill>
          <a:blip r:embed="rId3">
            <a:alphaModFix/>
          </a:blip>
          <a:stretch>
            <a:fillRect/>
          </a:stretch>
        </p:blipFill>
        <p:spPr>
          <a:xfrm>
            <a:off x="4632375" y="1322449"/>
            <a:ext cx="4511625" cy="29202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3" name="Shape 943"/>
        <p:cNvGrpSpPr/>
        <p:nvPr/>
      </p:nvGrpSpPr>
      <p:grpSpPr>
        <a:xfrm>
          <a:off x="0" y="0"/>
          <a:ext cx="0" cy="0"/>
          <a:chOff x="0" y="0"/>
          <a:chExt cx="0" cy="0"/>
        </a:xfrm>
      </p:grpSpPr>
      <p:pic>
        <p:nvPicPr>
          <p:cNvPr descr="Screen Shot 2016-06-22 at 16.48.08.png" id="944" name="Shape 944"/>
          <p:cNvPicPr preferRelativeResize="0"/>
          <p:nvPr/>
        </p:nvPicPr>
        <p:blipFill rotWithShape="1">
          <a:blip r:embed="rId3">
            <a:alphaModFix/>
          </a:blip>
          <a:srcRect b="0" l="0" r="0" t="0"/>
          <a:stretch/>
        </p:blipFill>
        <p:spPr>
          <a:xfrm>
            <a:off x="971550" y="-69400"/>
            <a:ext cx="7200900" cy="48267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8" name="Shape 948"/>
        <p:cNvGrpSpPr/>
        <p:nvPr/>
      </p:nvGrpSpPr>
      <p:grpSpPr>
        <a:xfrm>
          <a:off x="0" y="0"/>
          <a:ext cx="0" cy="0"/>
          <a:chOff x="0" y="0"/>
          <a:chExt cx="0" cy="0"/>
        </a:xfrm>
      </p:grpSpPr>
      <p:sp>
        <p:nvSpPr>
          <p:cNvPr id="949" name="Shape 949"/>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A “Menu” </a:t>
            </a:r>
          </a:p>
        </p:txBody>
      </p:sp>
      <p:sp>
        <p:nvSpPr>
          <p:cNvPr id="950" name="Shape 950"/>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Our suggestion is that the instructor identifies the instructional and pedagogical approaches to suit their own specific </a:t>
            </a:r>
            <a:r>
              <a:rPr b="1" lang="en-GB" sz="2400">
                <a:solidFill>
                  <a:srgbClr val="434343"/>
                </a:solidFill>
              </a:rPr>
              <a:t>learning needs</a:t>
            </a:r>
            <a:r>
              <a:rPr lang="en-GB" sz="2400">
                <a:solidFill>
                  <a:srgbClr val="434343"/>
                </a:solidFill>
              </a:rPr>
              <a:t> and </a:t>
            </a:r>
            <a:r>
              <a:rPr b="1" lang="en-GB" sz="2400">
                <a:solidFill>
                  <a:srgbClr val="434343"/>
                </a:solidFill>
              </a:rPr>
              <a:t>personal learning journeys</a:t>
            </a:r>
            <a:r>
              <a:rPr lang="en-GB" sz="2400">
                <a:solidFill>
                  <a:srgbClr val="434343"/>
                </a:solidFill>
              </a:rPr>
              <a:t> - as indicated by student’s responses to questions, tasks and experiences and that training is then provided specifically for these</a:t>
            </a: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4" name="Shape 954"/>
        <p:cNvGrpSpPr/>
        <p:nvPr/>
      </p:nvGrpSpPr>
      <p:grpSpPr>
        <a:xfrm>
          <a:off x="0" y="0"/>
          <a:ext cx="0" cy="0"/>
          <a:chOff x="0" y="0"/>
          <a:chExt cx="0" cy="0"/>
        </a:xfrm>
      </p:grpSpPr>
      <p:pic>
        <p:nvPicPr>
          <p:cNvPr id="955" name="Shape 955"/>
          <p:cNvPicPr preferRelativeResize="0"/>
          <p:nvPr/>
        </p:nvPicPr>
        <p:blipFill rotWithShape="1">
          <a:blip r:embed="rId3">
            <a:alphaModFix amt="28000"/>
          </a:blip>
          <a:srcRect b="0" l="0" r="0" t="0"/>
          <a:stretch/>
        </p:blipFill>
        <p:spPr>
          <a:xfrm>
            <a:off x="0" y="0"/>
            <a:ext cx="9144000" cy="6148500"/>
          </a:xfrm>
          <a:prstGeom prst="rect">
            <a:avLst/>
          </a:prstGeom>
          <a:noFill/>
          <a:ln>
            <a:noFill/>
          </a:ln>
        </p:spPr>
      </p:pic>
      <p:sp>
        <p:nvSpPr>
          <p:cNvPr id="956" name="Shape 956"/>
          <p:cNvSpPr/>
          <p:nvPr/>
        </p:nvSpPr>
        <p:spPr>
          <a:xfrm>
            <a:off x="-35475" y="335376"/>
            <a:ext cx="9217500" cy="4357200"/>
          </a:xfrm>
          <a:prstGeom prst="rect">
            <a:avLst/>
          </a:prstGeom>
          <a:solidFill>
            <a:schemeClr val="dk2">
              <a:alpha val="80780"/>
            </a:schemeClr>
          </a:solidFill>
          <a:ln>
            <a:noFill/>
          </a:ln>
          <a:effectLst>
            <a:outerShdw blurRad="39999" rotWithShape="0" dir="5400000" dist="23000">
              <a:srgbClr val="000000">
                <a:alpha val="34900"/>
              </a:srgbClr>
            </a:outerShdw>
          </a:effectLst>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957" name="Shape 957"/>
          <p:cNvSpPr txBox="1"/>
          <p:nvPr/>
        </p:nvSpPr>
        <p:spPr>
          <a:xfrm>
            <a:off x="152675" y="368825"/>
            <a:ext cx="3978000" cy="1943400"/>
          </a:xfrm>
          <a:prstGeom prst="rect">
            <a:avLst/>
          </a:prstGeom>
          <a:noFill/>
          <a:ln>
            <a:noFill/>
          </a:ln>
        </p:spPr>
        <p:txBody>
          <a:bodyPr anchorCtr="0" anchor="t" bIns="91425" lIns="91425" rIns="91425" tIns="91425">
            <a:noAutofit/>
          </a:bodyPr>
          <a:lstStyle/>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Collaborative learning</a:t>
            </a:r>
          </a:p>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Adaptive learning</a:t>
            </a:r>
          </a:p>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Inquiry-based learning</a:t>
            </a:r>
          </a:p>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Peer-based learning</a:t>
            </a:r>
          </a:p>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Collaborative learning</a:t>
            </a:r>
          </a:p>
          <a:p>
            <a:pPr indent="-69850" lvl="0" marL="0" marR="0" rtl="0" algn="l">
              <a:lnSpc>
                <a:spcPct val="110000"/>
              </a:lnSpc>
              <a:spcBef>
                <a:spcPts val="1200"/>
              </a:spcBef>
              <a:spcAft>
                <a:spcPts val="0"/>
              </a:spcAft>
              <a:buClr>
                <a:schemeClr val="dk1"/>
              </a:buClr>
              <a:buSzPct val="42307"/>
              <a:buFont typeface="Arial"/>
              <a:buNone/>
            </a:pPr>
            <a:r>
              <a:rPr lang="en-GB" sz="2600">
                <a:solidFill>
                  <a:schemeClr val="lt1"/>
                </a:solidFill>
              </a:rPr>
              <a:t>Cognitive apprenticeships</a:t>
            </a:r>
          </a:p>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Problem-Based Learning</a:t>
            </a:r>
          </a:p>
        </p:txBody>
      </p:sp>
      <p:sp>
        <p:nvSpPr>
          <p:cNvPr id="958" name="Shape 958"/>
          <p:cNvSpPr txBox="1"/>
          <p:nvPr/>
        </p:nvSpPr>
        <p:spPr>
          <a:xfrm>
            <a:off x="4541575" y="368825"/>
            <a:ext cx="3978000" cy="1943400"/>
          </a:xfrm>
          <a:prstGeom prst="rect">
            <a:avLst/>
          </a:prstGeom>
          <a:noFill/>
          <a:ln>
            <a:noFill/>
          </a:ln>
        </p:spPr>
        <p:txBody>
          <a:bodyPr anchorCtr="0" anchor="t" bIns="91425" lIns="91425" rIns="91425" tIns="91425">
            <a:noAutofit/>
          </a:bodyPr>
          <a:lstStyle/>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Project-based learning</a:t>
            </a:r>
          </a:p>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Group work</a:t>
            </a:r>
          </a:p>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Experimental Activities</a:t>
            </a:r>
          </a:p>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Games for learning/ practice</a:t>
            </a:r>
          </a:p>
          <a:p>
            <a:pPr indent="0" lvl="0" marL="0" marR="0" rtl="0" algn="l">
              <a:lnSpc>
                <a:spcPct val="110000"/>
              </a:lnSpc>
              <a:spcBef>
                <a:spcPts val="1200"/>
              </a:spcBef>
              <a:spcAft>
                <a:spcPts val="0"/>
              </a:spcAft>
              <a:buClr>
                <a:schemeClr val="lt1"/>
              </a:buClr>
              <a:buSzPct val="25000"/>
              <a:buFont typeface="Arial"/>
              <a:buNone/>
            </a:pPr>
            <a:r>
              <a:rPr lang="en-GB" sz="2600">
                <a:solidFill>
                  <a:schemeClr val="lt1"/>
                </a:solidFill>
              </a:rPr>
              <a:t>“Jams”</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2" name="Shape 962"/>
        <p:cNvGrpSpPr/>
        <p:nvPr/>
      </p:nvGrpSpPr>
      <p:grpSpPr>
        <a:xfrm>
          <a:off x="0" y="0"/>
          <a:ext cx="0" cy="0"/>
          <a:chOff x="0" y="0"/>
          <a:chExt cx="0" cy="0"/>
        </a:xfrm>
      </p:grpSpPr>
      <p:sp>
        <p:nvSpPr>
          <p:cNvPr id="963" name="Shape 963"/>
          <p:cNvSpPr txBox="1"/>
          <p:nvPr>
            <p:ph idx="1" type="subTitle"/>
          </p:nvPr>
        </p:nvSpPr>
        <p:spPr>
          <a:xfrm>
            <a:off x="265500" y="114598"/>
            <a:ext cx="4045200" cy="3695100"/>
          </a:xfrm>
          <a:prstGeom prst="rect">
            <a:avLst/>
          </a:prstGeom>
        </p:spPr>
        <p:txBody>
          <a:bodyPr anchorCtr="0" anchor="t" bIns="91425" lIns="91425" rIns="91425" tIns="91425">
            <a:noAutofit/>
          </a:bodyPr>
          <a:lstStyle/>
          <a:p>
            <a:pPr indent="-355600" lvl="0" marL="457200" algn="l">
              <a:lnSpc>
                <a:spcPct val="150000"/>
              </a:lnSpc>
              <a:spcBef>
                <a:spcPts val="0"/>
              </a:spcBef>
              <a:buSzPct val="100000"/>
              <a:buChar char="●"/>
            </a:pPr>
            <a:r>
              <a:rPr lang="en-GB" sz="2000"/>
              <a:t>Different to traditional apprenticeships in 3 small but important ways:</a:t>
            </a:r>
          </a:p>
          <a:p>
            <a:pPr indent="-355600" lvl="0" marL="457200" algn="l">
              <a:lnSpc>
                <a:spcPct val="150000"/>
              </a:lnSpc>
              <a:spcBef>
                <a:spcPts val="0"/>
              </a:spcBef>
              <a:buSzPct val="100000"/>
              <a:buChar char="●"/>
            </a:pPr>
            <a:r>
              <a:rPr lang="en-GB" sz="2000"/>
              <a:t>Thinking must be “visible”</a:t>
            </a:r>
          </a:p>
          <a:p>
            <a:pPr indent="-355600" lvl="0" marL="457200" algn="l">
              <a:lnSpc>
                <a:spcPct val="150000"/>
              </a:lnSpc>
              <a:spcBef>
                <a:spcPts val="0"/>
              </a:spcBef>
              <a:buSzPct val="100000"/>
              <a:buChar char="●"/>
            </a:pPr>
            <a:r>
              <a:rPr lang="en-GB" sz="2000"/>
              <a:t>Situate all learning content in relevant contexts</a:t>
            </a:r>
          </a:p>
          <a:p>
            <a:pPr indent="-355600" lvl="0" marL="457200" rtl="0" algn="l">
              <a:lnSpc>
                <a:spcPct val="150000"/>
              </a:lnSpc>
              <a:spcBef>
                <a:spcPts val="0"/>
              </a:spcBef>
              <a:buSzPct val="100000"/>
              <a:buChar char="●"/>
            </a:pPr>
            <a:r>
              <a:rPr lang="en-GB" sz="2000"/>
              <a:t>Provide a diversity of situations for utilizing knowledge and skills</a:t>
            </a:r>
          </a:p>
        </p:txBody>
      </p:sp>
      <p:sp>
        <p:nvSpPr>
          <p:cNvPr id="964" name="Shape 964"/>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t/>
            </a:r>
            <a:endParaRPr/>
          </a:p>
        </p:txBody>
      </p:sp>
      <p:pic>
        <p:nvPicPr>
          <p:cNvPr id="965" name="Shape 965"/>
          <p:cNvPicPr preferRelativeResize="0"/>
          <p:nvPr/>
        </p:nvPicPr>
        <p:blipFill>
          <a:blip r:embed="rId3">
            <a:alphaModFix/>
          </a:blip>
          <a:stretch>
            <a:fillRect/>
          </a:stretch>
        </p:blipFill>
        <p:spPr>
          <a:xfrm>
            <a:off x="4608975" y="1511525"/>
            <a:ext cx="4592350" cy="25730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9" name="Shape 969"/>
        <p:cNvGrpSpPr/>
        <p:nvPr/>
      </p:nvGrpSpPr>
      <p:grpSpPr>
        <a:xfrm>
          <a:off x="0" y="0"/>
          <a:ext cx="0" cy="0"/>
          <a:chOff x="0" y="0"/>
          <a:chExt cx="0" cy="0"/>
        </a:xfrm>
      </p:grpSpPr>
      <p:sp>
        <p:nvSpPr>
          <p:cNvPr id="970" name="Shape 970"/>
          <p:cNvSpPr txBox="1"/>
          <p:nvPr>
            <p:ph idx="1" type="subTitle"/>
          </p:nvPr>
        </p:nvSpPr>
        <p:spPr>
          <a:xfrm>
            <a:off x="265500" y="38398"/>
            <a:ext cx="4045200" cy="3695100"/>
          </a:xfrm>
          <a:prstGeom prst="rect">
            <a:avLst/>
          </a:prstGeom>
        </p:spPr>
        <p:txBody>
          <a:bodyPr anchorCtr="0" anchor="t" bIns="91425" lIns="91425" rIns="91425" tIns="91425">
            <a:noAutofit/>
          </a:bodyPr>
          <a:lstStyle/>
          <a:p>
            <a:pPr indent="-336550" lvl="0" marL="457200" rtl="0" algn="l">
              <a:lnSpc>
                <a:spcPct val="115000"/>
              </a:lnSpc>
              <a:spcBef>
                <a:spcPts val="0"/>
              </a:spcBef>
              <a:buSzPct val="100000"/>
              <a:buAutoNum type="arabicPeriod"/>
            </a:pPr>
            <a:r>
              <a:rPr lang="en-GB" sz="1700"/>
              <a:t>Learners observe an expert model performance</a:t>
            </a:r>
          </a:p>
          <a:p>
            <a:pPr indent="-336550" lvl="0" marL="457200" rtl="0" algn="l">
              <a:lnSpc>
                <a:spcPct val="115000"/>
              </a:lnSpc>
              <a:spcBef>
                <a:spcPts val="0"/>
              </a:spcBef>
              <a:buSzPct val="100000"/>
              <a:buAutoNum type="arabicPeriod"/>
            </a:pPr>
            <a:r>
              <a:rPr lang="en-GB" sz="1700"/>
              <a:t>Learners get external support through coaching or tutoring</a:t>
            </a:r>
          </a:p>
          <a:p>
            <a:pPr indent="-336550" lvl="0" marL="457200" rtl="0" algn="l">
              <a:lnSpc>
                <a:spcPct val="115000"/>
              </a:lnSpc>
              <a:spcBef>
                <a:spcPts val="0"/>
              </a:spcBef>
              <a:buSzPct val="100000"/>
              <a:buAutoNum type="arabicPeriod"/>
            </a:pPr>
            <a:r>
              <a:rPr lang="en-GB" sz="1700"/>
              <a:t>Learners receive conceptual scaffolding which is gradually faded</a:t>
            </a:r>
          </a:p>
          <a:p>
            <a:pPr indent="-336550" lvl="0" marL="457200" rtl="0" algn="l">
              <a:lnSpc>
                <a:spcPct val="115000"/>
              </a:lnSpc>
              <a:spcBef>
                <a:spcPts val="0"/>
              </a:spcBef>
              <a:buSzPct val="100000"/>
              <a:buAutoNum type="arabicPeriod"/>
            </a:pPr>
            <a:r>
              <a:rPr lang="en-GB" sz="1700"/>
              <a:t>Learners continually articulate their knowledge</a:t>
            </a:r>
          </a:p>
          <a:p>
            <a:pPr indent="-336550" lvl="0" marL="457200" rtl="0" algn="l">
              <a:lnSpc>
                <a:spcPct val="115000"/>
              </a:lnSpc>
              <a:spcBef>
                <a:spcPts val="0"/>
              </a:spcBef>
              <a:buSzPct val="100000"/>
              <a:buAutoNum type="arabicPeriod"/>
            </a:pPr>
            <a:r>
              <a:rPr lang="en-GB" sz="1700"/>
              <a:t>Learners reflect on progress, comparing their problem solving to expert’s performance</a:t>
            </a:r>
          </a:p>
          <a:p>
            <a:pPr indent="-336550" lvl="0" marL="457200" rtl="0" algn="l">
              <a:lnSpc>
                <a:spcPct val="115000"/>
              </a:lnSpc>
              <a:spcBef>
                <a:spcPts val="0"/>
              </a:spcBef>
              <a:buSzPct val="100000"/>
              <a:buAutoNum type="arabicPeriod"/>
            </a:pPr>
            <a:r>
              <a:rPr lang="en-GB" sz="1700"/>
              <a:t>Learners are required to explore new ways to apply what they are learning – ways not yet practiced</a:t>
            </a:r>
          </a:p>
        </p:txBody>
      </p:sp>
      <p:sp>
        <p:nvSpPr>
          <p:cNvPr id="971" name="Shape 971"/>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rtl="0">
              <a:spcBef>
                <a:spcPts val="0"/>
              </a:spcBef>
              <a:buNone/>
            </a:pPr>
            <a:r>
              <a:t/>
            </a:r>
            <a:endParaRPr/>
          </a:p>
        </p:txBody>
      </p:sp>
      <p:pic>
        <p:nvPicPr>
          <p:cNvPr id="972" name="Shape 972"/>
          <p:cNvPicPr preferRelativeResize="0"/>
          <p:nvPr/>
        </p:nvPicPr>
        <p:blipFill>
          <a:blip r:embed="rId3">
            <a:alphaModFix/>
          </a:blip>
          <a:stretch>
            <a:fillRect/>
          </a:stretch>
        </p:blipFill>
        <p:spPr>
          <a:xfrm>
            <a:off x="4608975" y="1511525"/>
            <a:ext cx="4592350" cy="2573025"/>
          </a:xfrm>
          <a:prstGeom prst="rect">
            <a:avLst/>
          </a:prstGeom>
          <a:noFill/>
          <a:ln>
            <a:noFill/>
          </a:ln>
        </p:spPr>
      </p:pic>
      <p:sp>
        <p:nvSpPr>
          <p:cNvPr id="973" name="Shape 973"/>
          <p:cNvSpPr txBox="1"/>
          <p:nvPr/>
        </p:nvSpPr>
        <p:spPr>
          <a:xfrm>
            <a:off x="3018450" y="4761850"/>
            <a:ext cx="3000000" cy="416400"/>
          </a:xfrm>
          <a:prstGeom prst="rect">
            <a:avLst/>
          </a:prstGeom>
          <a:noFill/>
          <a:ln>
            <a:noFill/>
          </a:ln>
        </p:spPr>
        <p:txBody>
          <a:bodyPr anchorCtr="0" anchor="ctr" bIns="91425" lIns="91425" rIns="91425" tIns="91425">
            <a:noAutofit/>
          </a:bodyPr>
          <a:lstStyle/>
          <a:p>
            <a:pPr lvl="0" rtl="0">
              <a:spcBef>
                <a:spcPts val="0"/>
              </a:spcBef>
              <a:buNone/>
            </a:pPr>
            <a:r>
              <a:rPr i="1" lang="en-GB">
                <a:solidFill>
                  <a:srgbClr val="FFFFFF"/>
                </a:solidFill>
              </a:rPr>
              <a:t>Woolfolk p 352 +</a:t>
            </a: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7" name="Shape 977"/>
        <p:cNvGrpSpPr/>
        <p:nvPr/>
      </p:nvGrpSpPr>
      <p:grpSpPr>
        <a:xfrm>
          <a:off x="0" y="0"/>
          <a:ext cx="0" cy="0"/>
          <a:chOff x="0" y="0"/>
          <a:chExt cx="0" cy="0"/>
        </a:xfrm>
      </p:grpSpPr>
      <p:sp>
        <p:nvSpPr>
          <p:cNvPr id="978" name="Shape 978"/>
          <p:cNvSpPr txBox="1"/>
          <p:nvPr>
            <p:ph type="title"/>
          </p:nvPr>
        </p:nvSpPr>
        <p:spPr>
          <a:xfrm>
            <a:off x="490250" y="528900"/>
            <a:ext cx="5678100" cy="4085700"/>
          </a:xfrm>
          <a:prstGeom prst="rect">
            <a:avLst/>
          </a:prstGeom>
        </p:spPr>
        <p:txBody>
          <a:bodyPr anchorCtr="0" anchor="ctr" bIns="91425" lIns="91425" rIns="91425" tIns="91425">
            <a:noAutofit/>
          </a:bodyPr>
          <a:lstStyle/>
          <a:p>
            <a:pPr lvl="0" rtl="0">
              <a:spcBef>
                <a:spcPts val="0"/>
              </a:spcBef>
              <a:buNone/>
            </a:pPr>
            <a:r>
              <a:rPr lang="en-GB"/>
              <a:t>Diverse learners</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2" name="Shape 982"/>
        <p:cNvGrpSpPr/>
        <p:nvPr/>
      </p:nvGrpSpPr>
      <p:grpSpPr>
        <a:xfrm>
          <a:off x="0" y="0"/>
          <a:ext cx="0" cy="0"/>
          <a:chOff x="0" y="0"/>
          <a:chExt cx="0" cy="0"/>
        </a:xfrm>
      </p:grpSpPr>
      <p:sp>
        <p:nvSpPr>
          <p:cNvPr id="983" name="Shape 983"/>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Related instructional mechanisms</a:t>
            </a:r>
          </a:p>
        </p:txBody>
      </p:sp>
      <p:sp>
        <p:nvSpPr>
          <p:cNvPr id="984" name="Shape 984"/>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Peer Instruction</a:t>
            </a:r>
          </a:p>
          <a:p>
            <a:pPr lvl="0" rtl="0">
              <a:lnSpc>
                <a:spcPct val="150000"/>
              </a:lnSpc>
              <a:spcBef>
                <a:spcPts val="0"/>
              </a:spcBef>
              <a:spcAft>
                <a:spcPts val="0"/>
              </a:spcAft>
              <a:buNone/>
            </a:pPr>
            <a:r>
              <a:rPr lang="en-GB" sz="2400">
                <a:solidFill>
                  <a:srgbClr val="434343"/>
                </a:solidFill>
              </a:rPr>
              <a:t>Priming</a:t>
            </a:r>
          </a:p>
          <a:p>
            <a:pPr lvl="0" rtl="0">
              <a:lnSpc>
                <a:spcPct val="150000"/>
              </a:lnSpc>
              <a:spcBef>
                <a:spcPts val="0"/>
              </a:spcBef>
              <a:spcAft>
                <a:spcPts val="0"/>
              </a:spcAft>
              <a:buNone/>
            </a:pPr>
            <a:r>
              <a:rPr lang="en-GB" sz="2400">
                <a:solidFill>
                  <a:srgbClr val="434343"/>
                </a:solidFill>
              </a:rPr>
              <a:t>Pre-training</a:t>
            </a:r>
          </a:p>
          <a:p>
            <a:pPr lvl="0" rtl="0">
              <a:lnSpc>
                <a:spcPct val="150000"/>
              </a:lnSpc>
              <a:spcBef>
                <a:spcPts val="0"/>
              </a:spcBef>
              <a:spcAft>
                <a:spcPts val="0"/>
              </a:spcAft>
              <a:buNone/>
            </a:pPr>
            <a:r>
              <a:rPr lang="en-GB" sz="2400">
                <a:solidFill>
                  <a:srgbClr val="434343"/>
                </a:solidFill>
              </a:rPr>
              <a:t>Identifying competence</a:t>
            </a:r>
          </a:p>
          <a:p>
            <a:pPr lvl="0" rtl="0">
              <a:lnSpc>
                <a:spcPct val="150000"/>
              </a:lnSpc>
              <a:spcBef>
                <a:spcPts val="0"/>
              </a:spcBef>
              <a:spcAft>
                <a:spcPts val="0"/>
              </a:spcAft>
              <a:buNone/>
            </a:pPr>
            <a:r>
              <a:rPr lang="en-GB" sz="2400">
                <a:solidFill>
                  <a:srgbClr val="434343"/>
                </a:solidFill>
              </a:rPr>
              <a:t>Reflective practice</a:t>
            </a:r>
          </a:p>
          <a:p>
            <a:pPr lvl="0" rtl="0">
              <a:lnSpc>
                <a:spcPct val="150000"/>
              </a:lnSpc>
              <a:spcBef>
                <a:spcPts val="0"/>
              </a:spcBef>
              <a:spcAft>
                <a:spcPts val="0"/>
              </a:spcAft>
              <a:buNone/>
            </a:pPr>
            <a:r>
              <a:t/>
            </a:r>
            <a:endParaRPr sz="2400">
              <a:solidFill>
                <a:srgbClr val="434343"/>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8" name="Shape 988"/>
        <p:cNvGrpSpPr/>
        <p:nvPr/>
      </p:nvGrpSpPr>
      <p:grpSpPr>
        <a:xfrm>
          <a:off x="0" y="0"/>
          <a:ext cx="0" cy="0"/>
          <a:chOff x="0" y="0"/>
          <a:chExt cx="0" cy="0"/>
        </a:xfrm>
      </p:grpSpPr>
      <p:sp>
        <p:nvSpPr>
          <p:cNvPr id="989" name="Shape 989"/>
          <p:cNvSpPr txBox="1"/>
          <p:nvPr>
            <p:ph type="title"/>
          </p:nvPr>
        </p:nvSpPr>
        <p:spPr>
          <a:xfrm>
            <a:off x="430800" y="1889700"/>
            <a:ext cx="8282400" cy="1516500"/>
          </a:xfrm>
          <a:prstGeom prst="rect">
            <a:avLst/>
          </a:prstGeom>
        </p:spPr>
        <p:txBody>
          <a:bodyPr anchorCtr="0" anchor="ctr" bIns="91425" lIns="91425" rIns="91425" tIns="91425">
            <a:noAutofit/>
          </a:bodyPr>
          <a:lstStyle/>
          <a:p>
            <a:pPr lvl="0" rtl="0">
              <a:spcBef>
                <a:spcPts val="0"/>
              </a:spcBef>
              <a:buNone/>
            </a:pPr>
            <a:r>
              <a:rPr lang="en-GB"/>
              <a:t>2. ICT tools for flipping the classroom - technological systems</a:t>
            </a: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3" name="Shape 993"/>
        <p:cNvGrpSpPr/>
        <p:nvPr/>
      </p:nvGrpSpPr>
      <p:grpSpPr>
        <a:xfrm>
          <a:off x="0" y="0"/>
          <a:ext cx="0" cy="0"/>
          <a:chOff x="0" y="0"/>
          <a:chExt cx="0" cy="0"/>
        </a:xfrm>
      </p:grpSpPr>
      <p:sp>
        <p:nvSpPr>
          <p:cNvPr id="994" name="Shape 99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spcBef>
                <a:spcPts val="0"/>
              </a:spcBef>
              <a:buNone/>
            </a:pPr>
            <a:r>
              <a:rPr lang="en-GB"/>
              <a:t>Firstly looking inwards</a:t>
            </a:r>
          </a:p>
        </p:txBody>
      </p:sp>
      <p:sp>
        <p:nvSpPr>
          <p:cNvPr id="995" name="Shape 995"/>
          <p:cNvSpPr txBox="1"/>
          <p:nvPr>
            <p:ph idx="1" type="body"/>
          </p:nvPr>
        </p:nvSpPr>
        <p:spPr>
          <a:xfrm>
            <a:off x="311700" y="1468825"/>
            <a:ext cx="8520600" cy="3099900"/>
          </a:xfrm>
          <a:prstGeom prst="rect">
            <a:avLst/>
          </a:prstGeom>
        </p:spPr>
        <p:txBody>
          <a:bodyPr anchorCtr="0" anchor="t" bIns="91425" lIns="91425" rIns="91425" tIns="91425">
            <a:noAutofit/>
          </a:bodyPr>
          <a:lstStyle/>
          <a:p>
            <a:pPr lvl="0" rtl="0">
              <a:lnSpc>
                <a:spcPct val="150000"/>
              </a:lnSpc>
              <a:spcBef>
                <a:spcPts val="0"/>
              </a:spcBef>
              <a:spcAft>
                <a:spcPts val="0"/>
              </a:spcAft>
              <a:buNone/>
            </a:pPr>
            <a:r>
              <a:rPr lang="en-GB" sz="2400">
                <a:solidFill>
                  <a:srgbClr val="434343"/>
                </a:solidFill>
              </a:rPr>
              <a:t>Technology infrastructure matters - the recent FlipIT survey useful in guiding decisions on the use of technology. </a:t>
            </a:r>
          </a:p>
          <a:p>
            <a:pPr lvl="0" rtl="0">
              <a:lnSpc>
                <a:spcPct val="150000"/>
              </a:lnSpc>
              <a:spcBef>
                <a:spcPts val="0"/>
              </a:spcBef>
              <a:spcAft>
                <a:spcPts val="0"/>
              </a:spcAft>
              <a:buNone/>
            </a:pPr>
            <a:r>
              <a:t/>
            </a:r>
            <a:endParaRPr sz="2400">
              <a:solidFill>
                <a:srgbClr val="434343"/>
              </a:solidFill>
            </a:endParaRPr>
          </a:p>
          <a:p>
            <a:pPr lvl="0" rtl="0">
              <a:lnSpc>
                <a:spcPct val="150000"/>
              </a:lnSpc>
              <a:spcBef>
                <a:spcPts val="0"/>
              </a:spcBef>
              <a:spcAft>
                <a:spcPts val="0"/>
              </a:spcAft>
              <a:buNone/>
            </a:pPr>
            <a:r>
              <a:rPr b="1" lang="en-GB" sz="2400">
                <a:solidFill>
                  <a:srgbClr val="434343"/>
                </a:solidFill>
              </a:rPr>
              <a:t>What were the main takings from this?</a:t>
            </a:r>
          </a:p>
        </p:txBody>
      </p:sp>
    </p:spTree>
  </p:cSld>
  <p:clrMapOvr>
    <a:masterClrMapping/>
  </p:clrMapOvr>
</p:sld>
</file>

<file path=ppt/theme/theme1.xml><?xml version="1.0" encoding="utf-8"?>
<a:theme xmlns:a="http://schemas.openxmlformats.org/drawingml/2006/main" xmlns:r="http://schemas.openxmlformats.org/officeDocument/2006/relationships" name="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odern writer 2">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odern writer 2">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Banqu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