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3" autoAdjust="0"/>
  </p:normalViewPr>
  <p:slideViewPr>
    <p:cSldViewPr>
      <p:cViewPr>
        <p:scale>
          <a:sx n="76" d="100"/>
          <a:sy n="76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F0B02-429D-47D2-B998-3C949FD595E4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AD03-B976-4890-A3C1-E4BDAC24C21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9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AD03-B976-4890-A3C1-E4BDAC24C219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65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39F9BE-E394-4B56-97FC-77124F46B700}" type="datetimeFigureOut">
              <a:rPr lang="hu-HU" smtClean="0"/>
              <a:pPr/>
              <a:t>2016.06.22.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AF37D2-D3FF-4B05-B757-1D566AA21C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video_ES_orsi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65" y="618258"/>
            <a:ext cx="8611894" cy="794519"/>
          </a:xfrm>
        </p:spPr>
        <p:txBody>
          <a:bodyPr>
            <a:noAutofit/>
          </a:bodyPr>
          <a:lstStyle/>
          <a:p>
            <a:pPr algn="l"/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Fast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creative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drawing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using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digital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board</a:t>
            </a:r>
            <a: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hu-HU" sz="4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hu-HU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first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24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attempt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764" y="5201816"/>
            <a:ext cx="6468582" cy="1656184"/>
          </a:xfrm>
        </p:spPr>
        <p:txBody>
          <a:bodyPr>
            <a:noAutofit/>
          </a:bodyPr>
          <a:lstStyle/>
          <a:p>
            <a:pPr algn="r"/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Presentation</a:t>
            </a:r>
            <a:r>
              <a:rPr lang="hu-H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 of</a:t>
            </a:r>
          </a:p>
          <a:p>
            <a:pPr algn="r"/>
            <a:r>
              <a:rPr lang="hu-H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WACOM </a:t>
            </a:r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Intuos</a:t>
            </a:r>
            <a:r>
              <a:rPr lang="hu-H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 Art </a:t>
            </a:r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Pen&amp;Touch</a:t>
            </a:r>
            <a:r>
              <a:rPr lang="hu-H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 S</a:t>
            </a:r>
          </a:p>
          <a:p>
            <a:pPr algn="r"/>
            <a:endParaRPr lang="hu-H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hu-H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Sára </a:t>
            </a:r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Ekert</a:t>
            </a:r>
            <a:endParaRPr lang="hu-H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florist</a:t>
            </a:r>
            <a:r>
              <a:rPr lang="hu-H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teacher</a:t>
            </a:r>
            <a:endParaRPr lang="hu-H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endParaRPr lang="en-US" sz="2800" b="1" dirty="0">
              <a:solidFill>
                <a:schemeClr val="accent3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2942" y="563482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Arial Narrow" panose="020B0606020202030204" pitchFamily="34" charset="0"/>
              </a:rPr>
              <a:t>Flip-it</a:t>
            </a:r>
            <a:r>
              <a:rPr lang="hu-HU" sz="2000" b="1" dirty="0" smtClean="0">
                <a:latin typeface="Arial Narrow" panose="020B0606020202030204" pitchFamily="34" charset="0"/>
              </a:rPr>
              <a:t>!</a:t>
            </a:r>
          </a:p>
          <a:p>
            <a:r>
              <a:rPr lang="hu-HU" sz="2000" b="1" dirty="0" smtClean="0">
                <a:latin typeface="Arial Narrow" panose="020B0606020202030204" pitchFamily="34" charset="0"/>
              </a:rPr>
              <a:t>Madrid, Spain</a:t>
            </a:r>
          </a:p>
          <a:p>
            <a:r>
              <a:rPr lang="hu-HU" sz="2000" b="1" dirty="0" smtClean="0">
                <a:latin typeface="Arial Narrow" panose="020B0606020202030204" pitchFamily="34" charset="0"/>
              </a:rPr>
              <a:t>23-24. </a:t>
            </a:r>
            <a:r>
              <a:rPr lang="hu-HU" sz="2000" b="1" dirty="0" err="1" smtClean="0">
                <a:latin typeface="Arial Narrow" panose="020B0606020202030204" pitchFamily="34" charset="0"/>
              </a:rPr>
              <a:t>June</a:t>
            </a:r>
            <a:r>
              <a:rPr lang="hu-HU" sz="2000" b="1" dirty="0" smtClean="0">
                <a:latin typeface="Arial Narrow" panose="020B0606020202030204" pitchFamily="34" charset="0"/>
              </a:rPr>
              <a:t> 2016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3" t="41163"/>
          <a:stretch/>
        </p:blipFill>
        <p:spPr bwMode="auto">
          <a:xfrm>
            <a:off x="7895300" y="0"/>
            <a:ext cx="1256863" cy="120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89" y="306269"/>
            <a:ext cx="2160000" cy="27884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1190"/>
            <a:ext cx="2160000" cy="27884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1" y="271190"/>
            <a:ext cx="2160000" cy="28586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9816"/>
            <a:ext cx="2160000" cy="28260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1" y="3439754"/>
            <a:ext cx="2160000" cy="28161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3137"/>
            <a:ext cx="2160000" cy="28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tengelyesen-szimmetrik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1008" y="1554163"/>
            <a:ext cx="2974383" cy="4525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755576" y="69269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Flow </a:t>
            </a:r>
            <a:r>
              <a:rPr lang="hu-HU" sz="4000" dirty="0" err="1" smtClean="0">
                <a:solidFill>
                  <a:schemeClr val="accent6">
                    <a:lumMod val="75000"/>
                  </a:schemeClr>
                </a:solidFill>
              </a:rPr>
              <a:t>chart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video_ES_ors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2205"/>
            <a:ext cx="5410984" cy="35935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7" y="0"/>
            <a:ext cx="3298263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68780" y="76470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</a:rPr>
              <a:t>Sketchpad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 program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4961" y="3068960"/>
            <a:ext cx="8686800" cy="841248"/>
          </a:xfrm>
        </p:spPr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 </a:t>
            </a:r>
            <a:r>
              <a:rPr lang="hu-HU" dirty="0" smtClean="0">
                <a:sym typeface="Wingdings" panose="05000000000000000000" pitchFamily="2" charset="2"/>
              </a:rPr>
              <a:t>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5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3106" y="400310"/>
            <a:ext cx="79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digital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drawing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board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its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accessories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33722" cy="472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0959" y="1632326"/>
            <a:ext cx="3773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tablet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>
                <a:latin typeface="Arial Narrow" panose="020B0606020202030204" pitchFamily="34" charset="0"/>
              </a:rPr>
              <a:t>+ </a:t>
            </a:r>
            <a:r>
              <a:rPr lang="hu-HU" sz="2800" dirty="0" err="1" smtClean="0">
                <a:latin typeface="Arial Narrow" panose="020B0606020202030204" pitchFamily="34" charset="0"/>
              </a:rPr>
              <a:t>cable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pen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>
                <a:latin typeface="Arial Narrow" panose="020B0606020202030204" pitchFamily="34" charset="0"/>
              </a:rPr>
              <a:t>+ </a:t>
            </a:r>
            <a:r>
              <a:rPr lang="hu-HU" sz="2800" dirty="0" err="1" smtClean="0">
                <a:latin typeface="Arial Narrow" panose="020B0606020202030204" pitchFamily="34" charset="0"/>
              </a:rPr>
              <a:t>replacement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nibs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Installation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disc</a:t>
            </a:r>
            <a:endParaRPr lang="hu-HU" sz="2800" dirty="0">
              <a:latin typeface="Arial Narrow" panose="020B0606020202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57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73" y="1921892"/>
            <a:ext cx="43919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8" y="400310"/>
            <a:ext cx="805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Available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functions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settings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412776"/>
            <a:ext cx="3773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err="1" smtClean="0">
                <a:latin typeface="Arial Narrow" panose="020B0606020202030204" pitchFamily="34" charset="0"/>
              </a:rPr>
              <a:t>Adjustable</a:t>
            </a:r>
            <a:r>
              <a:rPr lang="hu-HU" sz="2400" b="1" dirty="0" smtClean="0">
                <a:latin typeface="Arial Narrow" panose="020B0606020202030204" pitchFamily="34" charset="0"/>
              </a:rPr>
              <a:t> main </a:t>
            </a:r>
            <a:r>
              <a:rPr lang="hu-HU" sz="2400" b="1" dirty="0" err="1" smtClean="0">
                <a:latin typeface="Arial Narrow" panose="020B0606020202030204" pitchFamily="34" charset="0"/>
              </a:rPr>
              <a:t>parameters</a:t>
            </a:r>
            <a:endParaRPr lang="hu-HU" sz="2400" b="1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latin typeface="Arial Narrow" panose="020B0606020202030204" pitchFamily="34" charset="0"/>
              </a:rPr>
              <a:t>Tablet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>
                <a:latin typeface="Arial Narrow" panose="020B0606020202030204" pitchFamily="34" charset="0"/>
              </a:rPr>
              <a:t>Pen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latin typeface="Arial Narrow" panose="020B0606020202030204" pitchFamily="34" charset="0"/>
              </a:rPr>
              <a:t>Mapping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latin typeface="Arial Narrow" panose="020B0606020202030204" pitchFamily="34" charset="0"/>
              </a:rPr>
              <a:t>Touch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Options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>
                <a:latin typeface="Arial Narrow" panose="020B0606020202030204" pitchFamily="34" charset="0"/>
              </a:rPr>
              <a:t>Standard </a:t>
            </a:r>
            <a:r>
              <a:rPr lang="hu-HU" sz="2400" dirty="0" err="1">
                <a:latin typeface="Arial Narrow" panose="020B0606020202030204" pitchFamily="34" charset="0"/>
              </a:rPr>
              <a:t>Gestures</a:t>
            </a:r>
            <a:endParaRPr lang="hu-HU" sz="24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sz="2400" dirty="0" err="1">
                <a:latin typeface="Arial Narrow" panose="020B0606020202030204" pitchFamily="34" charset="0"/>
              </a:rPr>
              <a:t>On-Screen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Controls</a:t>
            </a:r>
            <a:endParaRPr lang="hu-HU" sz="2400" dirty="0">
              <a:latin typeface="Arial Narrow" panose="020B0606020202030204" pitchFamily="34" charset="0"/>
            </a:endParaRP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26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400310"/>
            <a:ext cx="790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Available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settings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functions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27584" y="1328807"/>
            <a:ext cx="3942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latin typeface="Arial Narrow" panose="020B0606020202030204" pitchFamily="34" charset="0"/>
              </a:rPr>
              <a:t>Tablet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r>
              <a:rPr lang="hu-HU" sz="2000" dirty="0">
                <a:latin typeface="Arial Narrow" panose="020B0606020202030204" pitchFamily="34" charset="0"/>
              </a:rPr>
              <a:t>– 4 </a:t>
            </a:r>
            <a:r>
              <a:rPr lang="hu-HU" sz="2000" dirty="0" smtClean="0">
                <a:latin typeface="Arial Narrow" panose="020B0606020202030204" pitchFamily="34" charset="0"/>
              </a:rPr>
              <a:t>(</a:t>
            </a:r>
            <a:r>
              <a:rPr lang="hu-HU" sz="2000" dirty="0" err="1" smtClean="0">
                <a:latin typeface="Arial Narrow" panose="020B0606020202030204" pitchFamily="34" charset="0"/>
              </a:rPr>
              <a:t>available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functions</a:t>
            </a:r>
            <a:r>
              <a:rPr lang="hu-HU" sz="2000" dirty="0" smtClean="0">
                <a:latin typeface="Arial Narrow" panose="020B0606020202030204" pitchFamily="34" charset="0"/>
              </a:rPr>
              <a:t>: zoom, </a:t>
            </a:r>
            <a:r>
              <a:rPr lang="hu-HU" sz="2000" dirty="0" err="1" smtClean="0">
                <a:latin typeface="Arial Narrow" panose="020B0606020202030204" pitchFamily="34" charset="0"/>
              </a:rPr>
              <a:t>replacement</a:t>
            </a:r>
            <a:r>
              <a:rPr lang="hu-HU" sz="2000" dirty="0" smtClean="0">
                <a:latin typeface="Arial Narrow" panose="020B0606020202030204" pitchFamily="34" charset="0"/>
              </a:rPr>
              <a:t> of </a:t>
            </a:r>
            <a:r>
              <a:rPr lang="hu-HU" sz="2000" dirty="0" err="1" smtClean="0">
                <a:latin typeface="Arial Narrow" panose="020B0606020202030204" pitchFamily="34" charset="0"/>
              </a:rPr>
              <a:t>fast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button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combinations</a:t>
            </a:r>
            <a:r>
              <a:rPr lang="hu-HU" sz="2000" dirty="0" smtClean="0">
                <a:latin typeface="Arial Narrow" panose="020B0606020202030204" pitchFamily="34" charset="0"/>
              </a:rPr>
              <a:t>,  </a:t>
            </a:r>
            <a:r>
              <a:rPr lang="hu-HU" sz="2000" dirty="0" err="1">
                <a:latin typeface="Arial Narrow" panose="020B0606020202030204" pitchFamily="34" charset="0"/>
              </a:rPr>
              <a:t>scroll</a:t>
            </a:r>
            <a:r>
              <a:rPr lang="hu-HU" sz="2000" dirty="0">
                <a:latin typeface="Arial Narrow" panose="020B0606020202030204" pitchFamily="34" charset="0"/>
              </a:rPr>
              <a:t>,  </a:t>
            </a:r>
            <a:r>
              <a:rPr lang="hu-HU" sz="2000" dirty="0" err="1" smtClean="0">
                <a:latin typeface="Arial Narrow" panose="020B0606020202030204" pitchFamily="34" charset="0"/>
              </a:rPr>
              <a:t>open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b="1" dirty="0">
                <a:latin typeface="Arial Narrow" panose="020B0606020202030204" pitchFamily="34" charset="0"/>
              </a:rPr>
              <a:t>Pen</a:t>
            </a:r>
            <a:r>
              <a:rPr lang="hu-HU" sz="2000" dirty="0">
                <a:latin typeface="Arial Narrow" panose="020B0606020202030204" pitchFamily="34" charset="0"/>
              </a:rPr>
              <a:t> – </a:t>
            </a:r>
            <a:r>
              <a:rPr lang="hu-HU" sz="2000" dirty="0" err="1" smtClean="0">
                <a:latin typeface="Arial Narrow" panose="020B0606020202030204" pitchFamily="34" charset="0"/>
              </a:rPr>
              <a:t>setting</a:t>
            </a:r>
            <a:r>
              <a:rPr lang="hu-HU" sz="2000" dirty="0" smtClean="0">
                <a:latin typeface="Arial Narrow" panose="020B0606020202030204" pitchFamily="34" charset="0"/>
              </a:rPr>
              <a:t> of 2 </a:t>
            </a:r>
            <a:r>
              <a:rPr lang="hu-HU" sz="2000" dirty="0" err="1" smtClean="0">
                <a:latin typeface="Arial Narrow" panose="020B0606020202030204" pitchFamily="34" charset="0"/>
              </a:rPr>
              <a:t>keyboard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shortcuts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pressure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sensitivity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 smtClean="0">
                <a:latin typeface="Arial Narrow" panose="020B0606020202030204" pitchFamily="34" charset="0"/>
              </a:rPr>
              <a:t>The </a:t>
            </a:r>
            <a:r>
              <a:rPr lang="hu-HU" sz="2000" dirty="0" err="1" smtClean="0">
                <a:latin typeface="Arial Narrow" panose="020B0606020202030204" pitchFamily="34" charset="0"/>
              </a:rPr>
              <a:t>keyboard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shortcuts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help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to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access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most  </a:t>
            </a:r>
            <a:r>
              <a:rPr lang="hu-HU" sz="2000" dirty="0" err="1" smtClean="0">
                <a:latin typeface="Arial Narrow" panose="020B0606020202030204" pitchFamily="34" charset="0"/>
              </a:rPr>
              <a:t>often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used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functions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b="1" dirty="0" err="1">
                <a:latin typeface="Arial Narrow" panose="020B0606020202030204" pitchFamily="34" charset="0"/>
              </a:rPr>
              <a:t>Mapping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r>
              <a:rPr lang="hu-HU" sz="2000" dirty="0" smtClean="0">
                <a:latin typeface="Arial Narrow" panose="020B0606020202030204" pitchFamily="34" charset="0"/>
              </a:rPr>
              <a:t> -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way</a:t>
            </a:r>
            <a:r>
              <a:rPr lang="hu-HU" sz="2000" dirty="0" smtClean="0">
                <a:latin typeface="Arial Narrow" panose="020B0606020202030204" pitchFamily="34" charset="0"/>
              </a:rPr>
              <a:t> of </a:t>
            </a:r>
            <a:r>
              <a:rPr lang="hu-HU" sz="2000" dirty="0" err="1" smtClean="0">
                <a:latin typeface="Arial Narrow" panose="020B0606020202030204" pitchFamily="34" charset="0"/>
              </a:rPr>
              <a:t>using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tablet</a:t>
            </a:r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>
                <a:latin typeface="Arial Narrow" panose="020B0606020202030204" pitchFamily="34" charset="0"/>
              </a:rPr>
              <a:t>1. </a:t>
            </a:r>
            <a:r>
              <a:rPr lang="hu-HU" sz="2000" dirty="0" err="1" smtClean="0">
                <a:latin typeface="Arial Narrow" panose="020B0606020202030204" pitchFamily="34" charset="0"/>
              </a:rPr>
              <a:t>Touch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screen</a:t>
            </a:r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>
                <a:latin typeface="Arial Narrow" panose="020B0606020202030204" pitchFamily="34" charset="0"/>
              </a:rPr>
              <a:t>2. </a:t>
            </a:r>
            <a:r>
              <a:rPr lang="hu-HU" sz="2000" dirty="0" err="1" smtClean="0">
                <a:latin typeface="Arial Narrow" panose="020B0606020202030204" pitchFamily="34" charset="0"/>
              </a:rPr>
              <a:t>mouse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24" y="1214122"/>
            <a:ext cx="4166014" cy="473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400310"/>
            <a:ext cx="805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Available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settings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functions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1340768"/>
            <a:ext cx="39422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latin typeface="Arial Narrow" panose="020B0606020202030204" pitchFamily="34" charset="0"/>
              </a:rPr>
              <a:t>Touch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r>
              <a:rPr lang="hu-HU" sz="2000" b="1" dirty="0" err="1">
                <a:latin typeface="Arial Narrow" panose="020B0606020202030204" pitchFamily="34" charset="0"/>
              </a:rPr>
              <a:t>options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>
                <a:latin typeface="Arial Narrow" panose="020B0606020202030204" pitchFamily="34" charset="0"/>
              </a:rPr>
              <a:t>multi </a:t>
            </a:r>
            <a:r>
              <a:rPr lang="hu-HU" sz="2000" dirty="0" err="1">
                <a:latin typeface="Arial Narrow" panose="020B0606020202030204" pitchFamily="34" charset="0"/>
              </a:rPr>
              <a:t>touch</a:t>
            </a:r>
            <a:r>
              <a:rPr lang="hu-HU" sz="2000" dirty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setting</a:t>
            </a:r>
            <a:r>
              <a:rPr lang="hu-HU" sz="2000" dirty="0" smtClean="0">
                <a:latin typeface="Arial Narrow" panose="020B0606020202030204" pitchFamily="34" charset="0"/>
              </a:rPr>
              <a:t> of </a:t>
            </a:r>
            <a:r>
              <a:rPr lang="hu-HU" sz="2000" dirty="0" err="1" smtClean="0">
                <a:latin typeface="Arial Narrow" panose="020B0606020202030204" pitchFamily="34" charset="0"/>
              </a:rPr>
              <a:t>touch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>
                <a:latin typeface="Arial Narrow" panose="020B0606020202030204" pitchFamily="34" charset="0"/>
              </a:rPr>
              <a:t>– </a:t>
            </a:r>
            <a:r>
              <a:rPr lang="hu-HU" sz="2000" dirty="0" err="1" smtClean="0">
                <a:latin typeface="Arial Narrow" panose="020B0606020202030204" pitchFamily="34" charset="0"/>
              </a:rPr>
              <a:t>speed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of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magnifying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speed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of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pen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movement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b="1" dirty="0">
                <a:latin typeface="Arial Narrow" panose="020B0606020202030204" pitchFamily="34" charset="0"/>
              </a:rPr>
              <a:t>Standard </a:t>
            </a:r>
            <a:r>
              <a:rPr lang="hu-HU" sz="2000" b="1" dirty="0" err="1">
                <a:latin typeface="Arial Narrow" panose="020B0606020202030204" pitchFamily="34" charset="0"/>
              </a:rPr>
              <a:t>Gestures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 err="1" smtClean="0">
                <a:latin typeface="Arial Narrow" panose="020B0606020202030204" pitchFamily="34" charset="0"/>
              </a:rPr>
              <a:t>Setting</a:t>
            </a:r>
            <a:r>
              <a:rPr lang="hu-HU" sz="2000" dirty="0" smtClean="0">
                <a:latin typeface="Arial Narrow" panose="020B0606020202030204" pitchFamily="34" charset="0"/>
              </a:rPr>
              <a:t> of </a:t>
            </a:r>
            <a:r>
              <a:rPr lang="hu-HU" sz="2000" dirty="0" err="1" smtClean="0">
                <a:latin typeface="Arial Narrow" panose="020B0606020202030204" pitchFamily="34" charset="0"/>
              </a:rPr>
              <a:t>finger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control</a:t>
            </a:r>
            <a:r>
              <a:rPr lang="hu-HU" sz="2000" dirty="0" smtClean="0">
                <a:latin typeface="Arial Narrow" panose="020B0606020202030204" pitchFamily="34" charset="0"/>
              </a:rPr>
              <a:t> (</a:t>
            </a:r>
            <a:r>
              <a:rPr lang="hu-HU" sz="2000" dirty="0" err="1" smtClean="0">
                <a:latin typeface="Arial Narrow" panose="020B0606020202030204" pitchFamily="34" charset="0"/>
              </a:rPr>
              <a:t>rotate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move</a:t>
            </a:r>
            <a:r>
              <a:rPr lang="hu-HU" sz="2000" dirty="0" smtClean="0">
                <a:latin typeface="Arial Narrow" panose="020B0606020202030204" pitchFamily="34" charset="0"/>
              </a:rPr>
              <a:t>, zoom, </a:t>
            </a:r>
            <a:r>
              <a:rPr lang="hu-HU" sz="2000" dirty="0" err="1" smtClean="0">
                <a:latin typeface="Arial Narrow" panose="020B0606020202030204" pitchFamily="34" charset="0"/>
              </a:rPr>
              <a:t>scroll</a:t>
            </a:r>
            <a:r>
              <a:rPr lang="hu-HU" sz="2000" dirty="0" smtClean="0">
                <a:latin typeface="Arial Narrow" panose="020B0606020202030204" pitchFamily="34" charset="0"/>
              </a:rPr>
              <a:t>)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b="1" dirty="0" err="1" smtClean="0">
                <a:latin typeface="Arial Narrow" panose="020B0606020202030204" pitchFamily="34" charset="0"/>
              </a:rPr>
              <a:t>On-Screen</a:t>
            </a:r>
            <a:r>
              <a:rPr lang="hu-HU" sz="20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err="1">
                <a:latin typeface="Arial Narrow" panose="020B0606020202030204" pitchFamily="34" charset="0"/>
              </a:rPr>
              <a:t>Controls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endParaRPr lang="hu-HU" sz="2000" dirty="0">
              <a:latin typeface="Arial Narrow" panose="020B0606020202030204" pitchFamily="34" charset="0"/>
            </a:endParaRPr>
          </a:p>
          <a:p>
            <a:r>
              <a:rPr lang="hu-HU" sz="2000" dirty="0" err="1" smtClean="0">
                <a:latin typeface="Arial Narrow" panose="020B0606020202030204" pitchFamily="34" charset="0"/>
              </a:rPr>
              <a:t>Setting</a:t>
            </a:r>
            <a:r>
              <a:rPr lang="hu-HU" sz="2000" dirty="0" smtClean="0">
                <a:latin typeface="Arial Narrow" panose="020B0606020202030204" pitchFamily="34" charset="0"/>
              </a:rPr>
              <a:t> of </a:t>
            </a:r>
            <a:r>
              <a:rPr lang="hu-HU" sz="2000" dirty="0" err="1" smtClean="0">
                <a:latin typeface="Arial Narrow" panose="020B0606020202030204" pitchFamily="34" charset="0"/>
              </a:rPr>
              <a:t>button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control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>
                <a:latin typeface="Arial Narrow" panose="020B0606020202030204" pitchFamily="34" charset="0"/>
              </a:rPr>
              <a:t>– pl. </a:t>
            </a:r>
            <a:r>
              <a:rPr lang="hu-HU" sz="2000" dirty="0" err="1">
                <a:latin typeface="Arial Narrow" panose="020B0606020202030204" pitchFamily="34" charset="0"/>
              </a:rPr>
              <a:t>ctrl</a:t>
            </a:r>
            <a:r>
              <a:rPr lang="hu-HU" sz="2000" dirty="0">
                <a:latin typeface="Arial Narrow" panose="020B0606020202030204" pitchFamily="34" charset="0"/>
              </a:rPr>
              <a:t>+shift+z - </a:t>
            </a:r>
            <a:r>
              <a:rPr lang="hu-HU" sz="2000" dirty="0" err="1" smtClean="0">
                <a:latin typeface="Arial Narrow" panose="020B0606020202030204" pitchFamily="34" charset="0"/>
              </a:rPr>
              <a:t>undo</a:t>
            </a:r>
            <a:endParaRPr lang="hu-HU" sz="2000" dirty="0">
              <a:latin typeface="Arial Narrow" panose="020B0606020202030204" pitchFamily="34" charset="0"/>
            </a:endParaRPr>
          </a:p>
          <a:p>
            <a:endParaRPr lang="hu-H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85" y="1196752"/>
            <a:ext cx="4458211" cy="50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9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332656"/>
            <a:ext cx="769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Individual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settings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191456"/>
            <a:ext cx="652262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Left</a:t>
            </a:r>
            <a:r>
              <a:rPr lang="hu-HU" sz="2800" dirty="0" smtClean="0">
                <a:latin typeface="Arial Narrow" panose="020B0606020202030204" pitchFamily="34" charset="0"/>
              </a:rPr>
              <a:t> and right </a:t>
            </a:r>
            <a:r>
              <a:rPr lang="hu-HU" sz="2800" dirty="0" err="1" smtClean="0">
                <a:latin typeface="Arial Narrow" panose="020B0606020202030204" pitchFamily="34" charset="0"/>
              </a:rPr>
              <a:t>handed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users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Set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to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individual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habits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Different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settings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can</a:t>
            </a:r>
            <a:r>
              <a:rPr lang="hu-HU" sz="2800" dirty="0" smtClean="0">
                <a:latin typeface="Arial Narrow" panose="020B0606020202030204" pitchFamily="34" charset="0"/>
              </a:rPr>
              <a:t> be </a:t>
            </a:r>
            <a:r>
              <a:rPr lang="hu-HU" sz="2800" dirty="0" err="1" smtClean="0">
                <a:latin typeface="Arial Narrow" panose="020B0606020202030204" pitchFamily="34" charset="0"/>
              </a:rPr>
              <a:t>saved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for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each</a:t>
            </a:r>
            <a:r>
              <a:rPr lang="hu-HU" sz="2800" dirty="0" smtClean="0">
                <a:latin typeface="Arial Narrow" panose="020B0606020202030204" pitchFamily="34" charset="0"/>
              </a:rPr>
              <a:t> program 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Arial Narrow" panose="020B0606020202030204" pitchFamily="34" charset="0"/>
              </a:rPr>
              <a:t>Fast</a:t>
            </a:r>
            <a:r>
              <a:rPr lang="hu-HU" sz="2800" dirty="0" smtClean="0">
                <a:latin typeface="Arial Narrow" panose="020B0606020202030204" pitchFamily="34" charset="0"/>
              </a:rPr>
              <a:t> and </a:t>
            </a:r>
            <a:r>
              <a:rPr lang="hu-HU" sz="2800" dirty="0" err="1" smtClean="0">
                <a:latin typeface="Arial Narrow" panose="020B0606020202030204" pitchFamily="34" charset="0"/>
              </a:rPr>
              <a:t>comfortable</a:t>
            </a:r>
            <a:r>
              <a:rPr lang="hu-HU" sz="2800" dirty="0" smtClean="0">
                <a:latin typeface="Arial Narrow" panose="020B0606020202030204" pitchFamily="34" charset="0"/>
              </a:rPr>
              <a:t> </a:t>
            </a:r>
            <a:r>
              <a:rPr lang="hu-HU" sz="2800" dirty="0" err="1" smtClean="0">
                <a:latin typeface="Arial Narrow" panose="020B0606020202030204" pitchFamily="34" charset="0"/>
              </a:rPr>
              <a:t>use</a:t>
            </a:r>
            <a:endParaRPr lang="hu-HU" sz="2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3420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0310"/>
            <a:ext cx="797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Application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graphics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software</a:t>
            </a:r>
            <a:endParaRPr lang="hu-H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5576" y="1196753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Narrow" panose="020B0606020202030204" pitchFamily="34" charset="0"/>
              </a:rPr>
              <a:t>Digitalizing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tablet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can</a:t>
            </a:r>
            <a:r>
              <a:rPr lang="hu-HU" sz="2000" dirty="0" smtClean="0">
                <a:latin typeface="Arial Narrow" panose="020B0606020202030204" pitchFamily="34" charset="0"/>
              </a:rPr>
              <a:t> be </a:t>
            </a:r>
            <a:r>
              <a:rPr lang="hu-HU" sz="2000" dirty="0" err="1" smtClean="0">
                <a:latin typeface="Arial Narrow" panose="020B0606020202030204" pitchFamily="34" charset="0"/>
              </a:rPr>
              <a:t>use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for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most </a:t>
            </a:r>
            <a:r>
              <a:rPr lang="hu-HU" sz="2000" dirty="0" err="1" smtClean="0">
                <a:latin typeface="Arial Narrow" panose="020B0606020202030204" pitchFamily="34" charset="0"/>
              </a:rPr>
              <a:t>graphics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softwares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latin typeface="Arial Narrow" panose="020B0606020202030204" pitchFamily="34" charset="0"/>
              </a:rPr>
              <a:t>Photoshop</a:t>
            </a:r>
            <a:r>
              <a:rPr lang="hu-HU" sz="2000" dirty="0">
                <a:latin typeface="Arial Narrow" panose="020B0606020202030204" pitchFamily="34" charset="0"/>
              </a:rPr>
              <a:t>, Adobe </a:t>
            </a:r>
            <a:r>
              <a:rPr lang="hu-HU" sz="2000" dirty="0" err="1">
                <a:latin typeface="Arial Narrow" panose="020B0606020202030204" pitchFamily="34" charset="0"/>
              </a:rPr>
              <a:t>Illustrator</a:t>
            </a:r>
            <a:r>
              <a:rPr lang="hu-HU" sz="2000" dirty="0">
                <a:latin typeface="Arial Narrow" panose="020B0606020202030204" pitchFamily="34" charset="0"/>
              </a:rPr>
              <a:t>, </a:t>
            </a:r>
            <a:r>
              <a:rPr lang="hu-HU" sz="2000" dirty="0" err="1">
                <a:latin typeface="Arial Narrow" panose="020B0606020202030204" pitchFamily="34" charset="0"/>
              </a:rPr>
              <a:t>Gimp</a:t>
            </a:r>
            <a:r>
              <a:rPr lang="hu-HU" sz="2000" dirty="0">
                <a:latin typeface="Arial Narrow" panose="020B0606020202030204" pitchFamily="34" charset="0"/>
              </a:rPr>
              <a:t>, Corel </a:t>
            </a:r>
            <a:r>
              <a:rPr lang="hu-HU" sz="2000" dirty="0" err="1">
                <a:latin typeface="Arial Narrow" panose="020B0606020202030204" pitchFamily="34" charset="0"/>
              </a:rPr>
              <a:t>Draw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for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digitalizing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painting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Narrow" panose="020B0606020202030204" pitchFamily="34" charset="0"/>
              </a:rPr>
              <a:t>Advantages</a:t>
            </a:r>
            <a:r>
              <a:rPr lang="hu-HU" sz="2000" dirty="0" smtClean="0">
                <a:latin typeface="Arial Narrow" panose="020B0606020202030204" pitchFamily="34" charset="0"/>
              </a:rPr>
              <a:t>: </a:t>
            </a:r>
            <a:r>
              <a:rPr lang="hu-HU" sz="2000" dirty="0" err="1" smtClean="0">
                <a:latin typeface="Arial Narrow" panose="020B0606020202030204" pitchFamily="34" charset="0"/>
              </a:rPr>
              <a:t>can</a:t>
            </a:r>
            <a:r>
              <a:rPr lang="hu-HU" sz="2000" dirty="0" smtClean="0">
                <a:latin typeface="Arial Narrow" panose="020B0606020202030204" pitchFamily="34" charset="0"/>
              </a:rPr>
              <a:t> be </a:t>
            </a:r>
            <a:r>
              <a:rPr lang="hu-HU" sz="2000" dirty="0" err="1" smtClean="0">
                <a:latin typeface="Arial Narrow" panose="020B0606020202030204" pitchFamily="34" charset="0"/>
              </a:rPr>
              <a:t>modified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easily</a:t>
            </a:r>
            <a:r>
              <a:rPr lang="hu-HU" sz="2000" dirty="0" smtClean="0">
                <a:latin typeface="Arial Narrow" panose="020B0606020202030204" pitchFamily="34" charset="0"/>
              </a:rPr>
              <a:t> (</a:t>
            </a:r>
            <a:r>
              <a:rPr lang="hu-HU" sz="2000" dirty="0" err="1" smtClean="0">
                <a:latin typeface="Arial Narrow" panose="020B0606020202030204" pitchFamily="34" charset="0"/>
              </a:rPr>
              <a:t>form</a:t>
            </a:r>
            <a:r>
              <a:rPr lang="hu-HU" sz="2000" dirty="0" smtClean="0">
                <a:latin typeface="Arial Narrow" panose="020B0606020202030204" pitchFamily="34" charset="0"/>
              </a:rPr>
              <a:t> and </a:t>
            </a:r>
            <a:r>
              <a:rPr lang="hu-HU" sz="2000" dirty="0" err="1" smtClean="0">
                <a:latin typeface="Arial Narrow" panose="020B0606020202030204" pitchFamily="34" charset="0"/>
              </a:rPr>
              <a:t>colour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figures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compositions</a:t>
            </a:r>
            <a:r>
              <a:rPr lang="hu-HU" sz="2000" dirty="0" smtClean="0">
                <a:latin typeface="Arial Narrow" panose="020B0606020202030204" pitchFamily="34" charset="0"/>
              </a:rPr>
              <a:t>)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Narrow" panose="020B0606020202030204" pitchFamily="34" charset="0"/>
              </a:rPr>
              <a:t>Helps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presentation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during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lessons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attaches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the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ideas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easily</a:t>
            </a:r>
            <a:r>
              <a:rPr lang="hu-HU" sz="2000" dirty="0" smtClean="0">
                <a:latin typeface="Arial Narrow" panose="020B0606020202030204" pitchFamily="34" charset="0"/>
              </a:rPr>
              <a:t> and </a:t>
            </a:r>
            <a:r>
              <a:rPr lang="hu-HU" sz="2000" dirty="0" err="1" smtClean="0">
                <a:latin typeface="Arial Narrow" panose="020B0606020202030204" pitchFamily="34" charset="0"/>
              </a:rPr>
              <a:t>fast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Narrow" panose="020B0606020202030204" pitchFamily="34" charset="0"/>
              </a:rPr>
              <a:t>Long-lasting</a:t>
            </a:r>
            <a:r>
              <a:rPr lang="hu-HU" sz="2000" dirty="0" smtClean="0">
                <a:latin typeface="Arial Narrow" panose="020B0606020202030204" pitchFamily="34" charset="0"/>
              </a:rPr>
              <a:t>, </a:t>
            </a:r>
            <a:r>
              <a:rPr lang="hu-HU" sz="2000" dirty="0" err="1" smtClean="0">
                <a:latin typeface="Arial Narrow" panose="020B0606020202030204" pitchFamily="34" charset="0"/>
              </a:rPr>
              <a:t>storable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format</a:t>
            </a:r>
            <a:endParaRPr lang="hu-HU" sz="2000" dirty="0">
              <a:latin typeface="Arial Narrow" panose="020B0606020202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 Narrow" panose="020B0606020202030204" pitchFamily="34" charset="0"/>
              </a:rPr>
              <a:t>Our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ideas</a:t>
            </a:r>
            <a:r>
              <a:rPr lang="hu-HU" sz="2000" dirty="0" smtClean="0">
                <a:latin typeface="Arial Narrow" panose="020B0606020202030204" pitchFamily="34" charset="0"/>
              </a:rPr>
              <a:t> </a:t>
            </a:r>
            <a:r>
              <a:rPr lang="hu-HU" sz="2000" dirty="0" err="1" smtClean="0">
                <a:latin typeface="Arial Narrow" panose="020B0606020202030204" pitchFamily="34" charset="0"/>
              </a:rPr>
              <a:t>can</a:t>
            </a:r>
            <a:r>
              <a:rPr lang="hu-HU" sz="2000" dirty="0" smtClean="0">
                <a:latin typeface="Arial Narrow" panose="020B0606020202030204" pitchFamily="34" charset="0"/>
              </a:rPr>
              <a:t> be </a:t>
            </a:r>
            <a:r>
              <a:rPr lang="hu-HU" sz="2000" dirty="0" err="1" smtClean="0">
                <a:latin typeface="Arial Narrow" panose="020B0606020202030204" pitchFamily="34" charset="0"/>
              </a:rPr>
              <a:t>shared</a:t>
            </a:r>
            <a:endParaRPr lang="hu-H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400309"/>
            <a:ext cx="774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Digitalizing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paper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based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drawings</a:t>
            </a:r>
            <a:endParaRPr lang="hu-HU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71600" y="1084674"/>
            <a:ext cx="778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Arial Narrow" panose="020B0606020202030204" pitchFamily="34" charset="0"/>
              </a:rPr>
              <a:t>vectorising</a:t>
            </a:r>
            <a:r>
              <a:rPr lang="hu-HU" sz="2000" b="1" dirty="0" smtClean="0">
                <a:latin typeface="Arial Narrow" panose="020B0606020202030204" pitchFamily="34" charset="0"/>
              </a:rPr>
              <a:t>      </a:t>
            </a:r>
            <a:r>
              <a:rPr lang="hu-HU" sz="2000" b="1" dirty="0">
                <a:latin typeface="Arial Narrow" panose="020B0606020202030204" pitchFamily="34" charset="0"/>
              </a:rPr>
              <a:t>–    </a:t>
            </a:r>
            <a:r>
              <a:rPr lang="hu-HU" sz="2000" b="1" dirty="0" smtClean="0">
                <a:latin typeface="Arial Narrow" panose="020B0606020202030204" pitchFamily="34" charset="0"/>
              </a:rPr>
              <a:t>  </a:t>
            </a:r>
            <a:r>
              <a:rPr lang="hu-HU" sz="2000" b="1" dirty="0" err="1" smtClean="0">
                <a:latin typeface="Arial Narrow" panose="020B0606020202030204" pitchFamily="34" charset="0"/>
              </a:rPr>
              <a:t>contour</a:t>
            </a:r>
            <a:r>
              <a:rPr lang="hu-HU" sz="2000" b="1" dirty="0" smtClean="0">
                <a:latin typeface="Arial Narrow" panose="020B0606020202030204" pitchFamily="34" charset="0"/>
              </a:rPr>
              <a:t>      </a:t>
            </a:r>
            <a:r>
              <a:rPr lang="hu-HU" sz="2000" b="1" dirty="0">
                <a:latin typeface="Arial Narrow" panose="020B0606020202030204" pitchFamily="34" charset="0"/>
              </a:rPr>
              <a:t>- </a:t>
            </a:r>
            <a:r>
              <a:rPr lang="hu-HU" sz="2000" b="1" dirty="0" smtClean="0">
                <a:latin typeface="Arial Narrow" panose="020B0606020202030204" pitchFamily="34" charset="0"/>
              </a:rPr>
              <a:t>     </a:t>
            </a:r>
            <a:r>
              <a:rPr lang="hu-HU" sz="2000" b="1" dirty="0" err="1" smtClean="0">
                <a:latin typeface="Arial Narrow" panose="020B0606020202030204" pitchFamily="34" charset="0"/>
              </a:rPr>
              <a:t>colouring</a:t>
            </a:r>
            <a:r>
              <a:rPr lang="hu-HU" sz="2000" b="1" dirty="0" smtClean="0">
                <a:latin typeface="Arial Narrow" panose="020B0606020202030204" pitchFamily="34" charset="0"/>
              </a:rPr>
              <a:t>        </a:t>
            </a:r>
            <a:r>
              <a:rPr lang="hu-HU" sz="2000" b="1" dirty="0">
                <a:latin typeface="Arial Narrow" panose="020B0606020202030204" pitchFamily="34" charset="0"/>
              </a:rPr>
              <a:t>–      </a:t>
            </a:r>
            <a:r>
              <a:rPr lang="hu-HU" sz="2000" b="1" dirty="0" smtClean="0">
                <a:latin typeface="Arial Narrow" panose="020B0606020202030204" pitchFamily="34" charset="0"/>
              </a:rPr>
              <a:t>   </a:t>
            </a:r>
            <a:r>
              <a:rPr lang="hu-HU" sz="2000" b="1" dirty="0" err="1" smtClean="0">
                <a:latin typeface="Arial Narrow" panose="020B0606020202030204" pitchFamily="34" charset="0"/>
              </a:rPr>
              <a:t>final</a:t>
            </a:r>
            <a:r>
              <a:rPr lang="hu-HU" sz="2000" b="1" dirty="0" smtClean="0">
                <a:latin typeface="Arial Narrow" panose="020B0606020202030204" pitchFamily="34" charset="0"/>
              </a:rPr>
              <a:t> </a:t>
            </a:r>
            <a:r>
              <a:rPr lang="hu-HU" sz="2000" b="1" dirty="0" err="1" smtClean="0">
                <a:latin typeface="Arial Narrow" panose="020B0606020202030204" pitchFamily="34" charset="0"/>
              </a:rPr>
              <a:t>illustration</a:t>
            </a:r>
            <a:endParaRPr lang="hu-HU" sz="20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16240"/>
            <a:ext cx="1987651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0610"/>
            <a:ext cx="2156984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20610"/>
            <a:ext cx="2064254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58569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12" y="4293096"/>
            <a:ext cx="2972741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0309"/>
            <a:ext cx="7965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From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skech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to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final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picture</a:t>
            </a:r>
            <a:endParaRPr lang="hu-HU" sz="3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hu-HU" sz="3200" b="1" dirty="0" err="1" smtClean="0">
                <a:solidFill>
                  <a:schemeClr val="accent6">
                    <a:lumMod val="75000"/>
                  </a:schemeClr>
                </a:solidFill>
              </a:rPr>
              <a:t>Solomon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's </a:t>
            </a:r>
            <a:r>
              <a:rPr lang="hu-HU" sz="3200" b="1" dirty="0" err="1">
                <a:solidFill>
                  <a:schemeClr val="accent6">
                    <a:lumMod val="75000"/>
                  </a:schemeClr>
                </a:solidFill>
              </a:rPr>
              <a:t>seal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68828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41" y="1645245"/>
            <a:ext cx="2673927" cy="22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1" y="4137374"/>
            <a:ext cx="2609213" cy="22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41" y="4130391"/>
            <a:ext cx="2664296" cy="229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652</TotalTime>
  <Words>281</Words>
  <Application>Microsoft Office PowerPoint</Application>
  <PresentationFormat>Diavetítés a képernyőre (4:3 oldalarány)</PresentationFormat>
  <Paragraphs>61</Paragraphs>
  <Slides>14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Túra</vt:lpstr>
      <vt:lpstr>Fast, creative drawing using digital board The first attempt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Thank you for your attention!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Gyors, kreatív rajzolás digitális rajztábla segítségével</dc:title>
  <dc:creator>user</dc:creator>
  <cp:lastModifiedBy>user</cp:lastModifiedBy>
  <cp:revision>24</cp:revision>
  <dcterms:created xsi:type="dcterms:W3CDTF">2016-06-21T08:26:14Z</dcterms:created>
  <dcterms:modified xsi:type="dcterms:W3CDTF">2016-06-22T09:33:37Z</dcterms:modified>
</cp:coreProperties>
</file>