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</p:sldIdLst>
  <p:sldSz cx="9144000" cy="6858000" type="screen4x3"/>
  <p:notesSz cx="68119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52" autoAdjust="0"/>
  </p:normalViewPr>
  <p:slideViewPr>
    <p:cSldViewPr>
      <p:cViewPr>
        <p:scale>
          <a:sx n="86" d="100"/>
          <a:sy n="8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B1068-C66F-4078-8E7B-6E4A9CC77D0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5797CF4-97F7-41D8-B5C4-1F9F48DEE930}">
      <dgm:prSet phldrT="[Texto]"/>
      <dgm:spPr/>
      <dgm:t>
        <a:bodyPr/>
        <a:lstStyle/>
        <a:p>
          <a:r>
            <a:rPr lang="es-ES" dirty="0" smtClean="0"/>
            <a:t>Internet in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classroom</a:t>
          </a:r>
          <a:r>
            <a:rPr lang="es-ES" dirty="0" smtClean="0"/>
            <a:t> </a:t>
          </a:r>
          <a:r>
            <a:rPr lang="es-ES" dirty="0" err="1" smtClean="0"/>
            <a:t>Program</a:t>
          </a:r>
          <a:endParaRPr lang="es-ES" dirty="0"/>
        </a:p>
      </dgm:t>
    </dgm:pt>
    <dgm:pt modelId="{7BBEB9BF-2AD0-4CD5-BC85-EDDFD95AD8F2}" type="parTrans" cxnId="{091F455A-8C2A-48DA-AC1F-DAD0E195C132}">
      <dgm:prSet/>
      <dgm:spPr/>
      <dgm:t>
        <a:bodyPr/>
        <a:lstStyle/>
        <a:p>
          <a:endParaRPr lang="es-ES"/>
        </a:p>
      </dgm:t>
    </dgm:pt>
    <dgm:pt modelId="{44CE3F89-4266-4904-BF48-F63F2B38C679}" type="sibTrans" cxnId="{091F455A-8C2A-48DA-AC1F-DAD0E195C132}">
      <dgm:prSet/>
      <dgm:spPr/>
      <dgm:t>
        <a:bodyPr/>
        <a:lstStyle/>
        <a:p>
          <a:endParaRPr lang="es-ES"/>
        </a:p>
      </dgm:t>
    </dgm:pt>
    <dgm:pt modelId="{8BD12C7F-2E05-46CA-8D89-BE928352A758}">
      <dgm:prSet phldrT="[Texto]"/>
      <dgm:spPr/>
      <dgm:t>
        <a:bodyPr/>
        <a:lstStyle/>
        <a:p>
          <a:r>
            <a:rPr lang="es-ES" dirty="0" err="1" smtClean="0"/>
            <a:t>School</a:t>
          </a:r>
          <a:r>
            <a:rPr lang="es-ES" dirty="0" smtClean="0"/>
            <a:t> 2.0 </a:t>
          </a:r>
          <a:r>
            <a:rPr lang="es-ES" dirty="0" err="1" smtClean="0"/>
            <a:t>Program</a:t>
          </a:r>
          <a:endParaRPr lang="es-ES" dirty="0"/>
        </a:p>
      </dgm:t>
    </dgm:pt>
    <dgm:pt modelId="{C706B311-0519-488D-B4A6-1B414E482ABF}" type="parTrans" cxnId="{480DBBCE-20BC-41EE-B633-790CB9D51975}">
      <dgm:prSet/>
      <dgm:spPr/>
      <dgm:t>
        <a:bodyPr/>
        <a:lstStyle/>
        <a:p>
          <a:endParaRPr lang="es-ES"/>
        </a:p>
      </dgm:t>
    </dgm:pt>
    <dgm:pt modelId="{3A7067BD-BA89-4010-9653-6FD523C274DC}" type="sibTrans" cxnId="{480DBBCE-20BC-41EE-B633-790CB9D51975}">
      <dgm:prSet/>
      <dgm:spPr/>
      <dgm:t>
        <a:bodyPr/>
        <a:lstStyle/>
        <a:p>
          <a:endParaRPr lang="es-ES"/>
        </a:p>
      </dgm:t>
    </dgm:pt>
    <dgm:pt modelId="{4670E44E-07D2-40E7-9F37-DF48A5634486}" type="pres">
      <dgm:prSet presAssocID="{41AB1068-C66F-4078-8E7B-6E4A9CC77D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639CF9-E83F-4662-BB04-56CC83AA001E}" type="pres">
      <dgm:prSet presAssocID="{E5797CF4-97F7-41D8-B5C4-1F9F48DEE93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F776ED-1EC1-463C-A4B4-72D02500233F}" type="pres">
      <dgm:prSet presAssocID="{44CE3F89-4266-4904-BF48-F63F2B38C679}" presName="sibTrans" presStyleCnt="0"/>
      <dgm:spPr/>
    </dgm:pt>
    <dgm:pt modelId="{4F183B3D-9382-4996-8A93-7C5F30344D90}" type="pres">
      <dgm:prSet presAssocID="{8BD12C7F-2E05-46CA-8D89-BE928352A75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2FAB5D-68D2-41AF-9789-EECEAAA7CCB7}" type="presOf" srcId="{8BD12C7F-2E05-46CA-8D89-BE928352A758}" destId="{4F183B3D-9382-4996-8A93-7C5F30344D90}" srcOrd="0" destOrd="0" presId="urn:microsoft.com/office/officeart/2005/8/layout/default"/>
    <dgm:cxn modelId="{480DBBCE-20BC-41EE-B633-790CB9D51975}" srcId="{41AB1068-C66F-4078-8E7B-6E4A9CC77D09}" destId="{8BD12C7F-2E05-46CA-8D89-BE928352A758}" srcOrd="1" destOrd="0" parTransId="{C706B311-0519-488D-B4A6-1B414E482ABF}" sibTransId="{3A7067BD-BA89-4010-9653-6FD523C274DC}"/>
    <dgm:cxn modelId="{53755574-705E-4E27-958E-54C9B1AD77C9}" type="presOf" srcId="{41AB1068-C66F-4078-8E7B-6E4A9CC77D09}" destId="{4670E44E-07D2-40E7-9F37-DF48A5634486}" srcOrd="0" destOrd="0" presId="urn:microsoft.com/office/officeart/2005/8/layout/default"/>
    <dgm:cxn modelId="{091F455A-8C2A-48DA-AC1F-DAD0E195C132}" srcId="{41AB1068-C66F-4078-8E7B-6E4A9CC77D09}" destId="{E5797CF4-97F7-41D8-B5C4-1F9F48DEE930}" srcOrd="0" destOrd="0" parTransId="{7BBEB9BF-2AD0-4CD5-BC85-EDDFD95AD8F2}" sibTransId="{44CE3F89-4266-4904-BF48-F63F2B38C679}"/>
    <dgm:cxn modelId="{FCBDF0A6-1B2E-43A2-A785-4879C479D120}" type="presOf" srcId="{E5797CF4-97F7-41D8-B5C4-1F9F48DEE930}" destId="{DB639CF9-E83F-4662-BB04-56CC83AA001E}" srcOrd="0" destOrd="0" presId="urn:microsoft.com/office/officeart/2005/8/layout/default"/>
    <dgm:cxn modelId="{BDB0B7BB-A9E0-4660-BD84-545033771439}" type="presParOf" srcId="{4670E44E-07D2-40E7-9F37-DF48A5634486}" destId="{DB639CF9-E83F-4662-BB04-56CC83AA001E}" srcOrd="0" destOrd="0" presId="urn:microsoft.com/office/officeart/2005/8/layout/default"/>
    <dgm:cxn modelId="{5362E5E5-4C9E-4D85-B00C-9E5C33A927B3}" type="presParOf" srcId="{4670E44E-07D2-40E7-9F37-DF48A5634486}" destId="{64F776ED-1EC1-463C-A4B4-72D02500233F}" srcOrd="1" destOrd="0" presId="urn:microsoft.com/office/officeart/2005/8/layout/default"/>
    <dgm:cxn modelId="{20F5D50C-8191-4870-B89C-48C81E09B58E}" type="presParOf" srcId="{4670E44E-07D2-40E7-9F37-DF48A5634486}" destId="{4F183B3D-9382-4996-8A93-7C5F30344D9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45DF4-6522-4BAA-9EAC-AC0352F38D6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663A227-D54C-42B1-ACC0-7CECB149A69C}">
      <dgm:prSet phldrT="[Texto]"/>
      <dgm:spPr/>
      <dgm:t>
        <a:bodyPr/>
        <a:lstStyle/>
        <a:p>
          <a:r>
            <a:rPr lang="es-ES" dirty="0" err="1" smtClean="0"/>
            <a:t>Good</a:t>
          </a:r>
          <a:r>
            <a:rPr lang="es-ES" dirty="0" smtClean="0"/>
            <a:t> </a:t>
          </a:r>
          <a:r>
            <a:rPr lang="es-ES" dirty="0" err="1" smtClean="0"/>
            <a:t>practices</a:t>
          </a:r>
          <a:endParaRPr lang="es-ES" dirty="0"/>
        </a:p>
      </dgm:t>
    </dgm:pt>
    <dgm:pt modelId="{9D2826FF-FD77-4C4A-A34E-8359B98BDF20}" type="parTrans" cxnId="{8406B333-7660-493C-B680-994043E5A7C4}">
      <dgm:prSet/>
      <dgm:spPr/>
      <dgm:t>
        <a:bodyPr/>
        <a:lstStyle/>
        <a:p>
          <a:endParaRPr lang="es-ES"/>
        </a:p>
      </dgm:t>
    </dgm:pt>
    <dgm:pt modelId="{677DDF83-736E-4F1D-845E-941D4DECA245}" type="sibTrans" cxnId="{8406B333-7660-493C-B680-994043E5A7C4}">
      <dgm:prSet/>
      <dgm:spPr/>
      <dgm:t>
        <a:bodyPr/>
        <a:lstStyle/>
        <a:p>
          <a:endParaRPr lang="es-ES"/>
        </a:p>
      </dgm:t>
    </dgm:pt>
    <dgm:pt modelId="{0E66F239-7903-4065-9D91-B32FC811D7EA}">
      <dgm:prSet phldrT="[Texto]"/>
      <dgm:spPr/>
      <dgm:t>
        <a:bodyPr/>
        <a:lstStyle/>
        <a:p>
          <a:r>
            <a:rPr lang="es-ES" dirty="0" err="1" smtClean="0"/>
            <a:t>Educ@conTIC</a:t>
          </a:r>
          <a:endParaRPr lang="es-ES" dirty="0"/>
        </a:p>
      </dgm:t>
    </dgm:pt>
    <dgm:pt modelId="{E6404E79-EC90-48BB-8F77-9CDB75D9C18B}" type="parTrans" cxnId="{2C4B7AF5-3AD3-4918-ADB1-4A03DE251589}">
      <dgm:prSet/>
      <dgm:spPr/>
      <dgm:t>
        <a:bodyPr/>
        <a:lstStyle/>
        <a:p>
          <a:endParaRPr lang="es-ES"/>
        </a:p>
      </dgm:t>
    </dgm:pt>
    <dgm:pt modelId="{B1702CD6-CF06-4FBC-B51B-06A9F570EEE8}" type="sibTrans" cxnId="{2C4B7AF5-3AD3-4918-ADB1-4A03DE251589}">
      <dgm:prSet/>
      <dgm:spPr/>
      <dgm:t>
        <a:bodyPr/>
        <a:lstStyle/>
        <a:p>
          <a:endParaRPr lang="es-ES"/>
        </a:p>
      </dgm:t>
    </dgm:pt>
    <dgm:pt modelId="{CFAEA50F-59F7-455F-BED9-0FBC0D6DC20C}">
      <dgm:prSet phldrT="[Texto]"/>
      <dgm:spPr/>
      <dgm:t>
        <a:bodyPr/>
        <a:lstStyle/>
        <a:p>
          <a:r>
            <a:rPr lang="es-ES" dirty="0" err="1" smtClean="0"/>
            <a:t>Simulators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training</a:t>
          </a:r>
          <a:endParaRPr lang="es-ES" dirty="0"/>
        </a:p>
      </dgm:t>
    </dgm:pt>
    <dgm:pt modelId="{17F84066-E5B1-405B-A568-35DF416670C7}" type="parTrans" cxnId="{1B8F11B1-BFF2-4778-A9B4-0057319B1066}">
      <dgm:prSet/>
      <dgm:spPr/>
      <dgm:t>
        <a:bodyPr/>
        <a:lstStyle/>
        <a:p>
          <a:endParaRPr lang="es-ES"/>
        </a:p>
      </dgm:t>
    </dgm:pt>
    <dgm:pt modelId="{814FA5F1-039E-4A93-8875-951FFBF686DB}" type="sibTrans" cxnId="{1B8F11B1-BFF2-4778-A9B4-0057319B1066}">
      <dgm:prSet/>
      <dgm:spPr/>
      <dgm:t>
        <a:bodyPr/>
        <a:lstStyle/>
        <a:p>
          <a:endParaRPr lang="es-ES"/>
        </a:p>
      </dgm:t>
    </dgm:pt>
    <dgm:pt modelId="{C28BFEEB-F4BB-45E6-9151-DCB871B7EB61}">
      <dgm:prSet phldrT="[Texto]"/>
      <dgm:spPr/>
      <dgm:t>
        <a:bodyPr/>
        <a:lstStyle/>
        <a:p>
          <a:r>
            <a:rPr lang="es-ES" dirty="0" err="1" smtClean="0"/>
            <a:t>Technological</a:t>
          </a:r>
          <a:r>
            <a:rPr lang="es-ES" dirty="0" smtClean="0"/>
            <a:t> </a:t>
          </a:r>
          <a:r>
            <a:rPr lang="es-ES" dirty="0" err="1" smtClean="0"/>
            <a:t>observatory</a:t>
          </a:r>
          <a:endParaRPr lang="es-ES" dirty="0"/>
        </a:p>
      </dgm:t>
    </dgm:pt>
    <dgm:pt modelId="{57E5790E-DBD8-48CC-82FF-2681B4997E98}" type="parTrans" cxnId="{05D3E2F5-EA5A-4BD2-906D-C9AA06931BCF}">
      <dgm:prSet/>
      <dgm:spPr/>
      <dgm:t>
        <a:bodyPr/>
        <a:lstStyle/>
        <a:p>
          <a:endParaRPr lang="es-ES"/>
        </a:p>
      </dgm:t>
    </dgm:pt>
    <dgm:pt modelId="{DD8940B3-3162-4AE3-B71E-1FCF028ED56D}" type="sibTrans" cxnId="{05D3E2F5-EA5A-4BD2-906D-C9AA06931BCF}">
      <dgm:prSet/>
      <dgm:spPr/>
      <dgm:t>
        <a:bodyPr/>
        <a:lstStyle/>
        <a:p>
          <a:endParaRPr lang="es-ES"/>
        </a:p>
      </dgm:t>
    </dgm:pt>
    <dgm:pt modelId="{33F9B003-3891-4CD9-98F0-8E22464D1824}">
      <dgm:prSet phldrT="[Texto]"/>
      <dgm:spPr/>
      <dgm:t>
        <a:bodyPr/>
        <a:lstStyle/>
        <a:p>
          <a:r>
            <a:rPr lang="es-ES" dirty="0" err="1" smtClean="0"/>
            <a:t>Educational</a:t>
          </a:r>
          <a:r>
            <a:rPr lang="es-ES" dirty="0" smtClean="0"/>
            <a:t> </a:t>
          </a:r>
          <a:r>
            <a:rPr lang="es-ES" dirty="0" err="1" smtClean="0"/>
            <a:t>resources</a:t>
          </a:r>
          <a:r>
            <a:rPr lang="es-ES" dirty="0" smtClean="0"/>
            <a:t> (Procomún)</a:t>
          </a:r>
          <a:endParaRPr lang="es-ES" dirty="0"/>
        </a:p>
      </dgm:t>
    </dgm:pt>
    <dgm:pt modelId="{8A6D5FF6-A72C-423C-AD85-562E53C27769}" type="parTrans" cxnId="{E450ED5C-FB04-40D1-9057-0B008E730496}">
      <dgm:prSet/>
      <dgm:spPr/>
      <dgm:t>
        <a:bodyPr/>
        <a:lstStyle/>
        <a:p>
          <a:endParaRPr lang="es-ES"/>
        </a:p>
      </dgm:t>
    </dgm:pt>
    <dgm:pt modelId="{C25C1337-87BF-4D25-A971-C079D391EE1B}" type="sibTrans" cxnId="{E450ED5C-FB04-40D1-9057-0B008E730496}">
      <dgm:prSet/>
      <dgm:spPr/>
      <dgm:t>
        <a:bodyPr/>
        <a:lstStyle/>
        <a:p>
          <a:endParaRPr lang="es-ES"/>
        </a:p>
      </dgm:t>
    </dgm:pt>
    <dgm:pt modelId="{11B30479-68CD-4FD7-8853-D8DF20167D7E}">
      <dgm:prSet phldrT="[Texto]"/>
      <dgm:spPr/>
      <dgm:t>
        <a:bodyPr/>
        <a:lstStyle/>
        <a:p>
          <a:r>
            <a:rPr lang="es-ES" dirty="0" smtClean="0"/>
            <a:t>Agrega </a:t>
          </a:r>
          <a:r>
            <a:rPr lang="es-ES" dirty="0" err="1" smtClean="0"/>
            <a:t>Platform</a:t>
          </a:r>
          <a:endParaRPr lang="es-ES" dirty="0"/>
        </a:p>
      </dgm:t>
    </dgm:pt>
    <dgm:pt modelId="{37DDCCF4-B150-4F25-959F-67264A9ED583}" type="parTrans" cxnId="{89FF003B-8964-4E1B-AB83-56B122FD1B31}">
      <dgm:prSet/>
      <dgm:spPr/>
      <dgm:t>
        <a:bodyPr/>
        <a:lstStyle/>
        <a:p>
          <a:endParaRPr lang="es-ES"/>
        </a:p>
      </dgm:t>
    </dgm:pt>
    <dgm:pt modelId="{5F5095AA-EC38-4ADF-A65A-E36B810BF8FF}" type="sibTrans" cxnId="{89FF003B-8964-4E1B-AB83-56B122FD1B31}">
      <dgm:prSet/>
      <dgm:spPr/>
      <dgm:t>
        <a:bodyPr/>
        <a:lstStyle/>
        <a:p>
          <a:endParaRPr lang="es-ES"/>
        </a:p>
      </dgm:t>
    </dgm:pt>
    <dgm:pt modelId="{7AC49BD8-92A9-485E-B048-3B680CF4BF20}" type="pres">
      <dgm:prSet presAssocID="{64D45DF4-6522-4BAA-9EAC-AC0352F38D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86AD02-E80C-4F28-A83C-6E0CBE4011BB}" type="pres">
      <dgm:prSet presAssocID="{1663A227-D54C-42B1-ACC0-7CECB149A69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8512F-EC19-4891-81BB-6B8CDB876483}" type="pres">
      <dgm:prSet presAssocID="{677DDF83-736E-4F1D-845E-941D4DECA245}" presName="sibTrans" presStyleCnt="0"/>
      <dgm:spPr/>
    </dgm:pt>
    <dgm:pt modelId="{41974DF0-74C6-4372-968F-70539BF7C3C9}" type="pres">
      <dgm:prSet presAssocID="{0E66F239-7903-4065-9D91-B32FC811D7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CC216-19B2-413B-8EE5-90020550C764}" type="pres">
      <dgm:prSet presAssocID="{B1702CD6-CF06-4FBC-B51B-06A9F570EEE8}" presName="sibTrans" presStyleCnt="0"/>
      <dgm:spPr/>
    </dgm:pt>
    <dgm:pt modelId="{5A44AC71-802F-4E4C-AFFB-BD33EE2E7B5B}" type="pres">
      <dgm:prSet presAssocID="{CFAEA50F-59F7-455F-BED9-0FBC0D6DC2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266A4-C587-4895-87D6-5FD61F87856D}" type="pres">
      <dgm:prSet presAssocID="{814FA5F1-039E-4A93-8875-951FFBF686DB}" presName="sibTrans" presStyleCnt="0"/>
      <dgm:spPr/>
    </dgm:pt>
    <dgm:pt modelId="{997EFB49-D5F9-461B-B5A3-1652FF27B482}" type="pres">
      <dgm:prSet presAssocID="{C28BFEEB-F4BB-45E6-9151-DCB871B7EB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26D7D2-28AB-4857-A548-D1FD6E684967}" type="pres">
      <dgm:prSet presAssocID="{DD8940B3-3162-4AE3-B71E-1FCF028ED56D}" presName="sibTrans" presStyleCnt="0"/>
      <dgm:spPr/>
    </dgm:pt>
    <dgm:pt modelId="{7513D0DD-8E76-4D73-ADBC-A9945060CFFB}" type="pres">
      <dgm:prSet presAssocID="{33F9B003-3891-4CD9-98F0-8E22464D18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B0E02-88D9-4E74-8492-34EEAF56DC52}" type="pres">
      <dgm:prSet presAssocID="{C25C1337-87BF-4D25-A971-C079D391EE1B}" presName="sibTrans" presStyleCnt="0"/>
      <dgm:spPr/>
    </dgm:pt>
    <dgm:pt modelId="{E9FA894C-1DC3-4848-A3E2-64C833AAC66B}" type="pres">
      <dgm:prSet presAssocID="{11B30479-68CD-4FD7-8853-D8DF20167D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06B333-7660-493C-B680-994043E5A7C4}" srcId="{64D45DF4-6522-4BAA-9EAC-AC0352F38D69}" destId="{1663A227-D54C-42B1-ACC0-7CECB149A69C}" srcOrd="0" destOrd="0" parTransId="{9D2826FF-FD77-4C4A-A34E-8359B98BDF20}" sibTransId="{677DDF83-736E-4F1D-845E-941D4DECA245}"/>
    <dgm:cxn modelId="{6EEDCD98-A98A-451D-822D-E78C2BD1BCB3}" type="presOf" srcId="{11B30479-68CD-4FD7-8853-D8DF20167D7E}" destId="{E9FA894C-1DC3-4848-A3E2-64C833AAC66B}" srcOrd="0" destOrd="0" presId="urn:microsoft.com/office/officeart/2005/8/layout/default"/>
    <dgm:cxn modelId="{2C4B7AF5-3AD3-4918-ADB1-4A03DE251589}" srcId="{64D45DF4-6522-4BAA-9EAC-AC0352F38D69}" destId="{0E66F239-7903-4065-9D91-B32FC811D7EA}" srcOrd="1" destOrd="0" parTransId="{E6404E79-EC90-48BB-8F77-9CDB75D9C18B}" sibTransId="{B1702CD6-CF06-4FBC-B51B-06A9F570EEE8}"/>
    <dgm:cxn modelId="{89FF003B-8964-4E1B-AB83-56B122FD1B31}" srcId="{64D45DF4-6522-4BAA-9EAC-AC0352F38D69}" destId="{11B30479-68CD-4FD7-8853-D8DF20167D7E}" srcOrd="5" destOrd="0" parTransId="{37DDCCF4-B150-4F25-959F-67264A9ED583}" sibTransId="{5F5095AA-EC38-4ADF-A65A-E36B810BF8FF}"/>
    <dgm:cxn modelId="{25087505-A2D8-44E5-A9E4-E83A9F70B5DE}" type="presOf" srcId="{1663A227-D54C-42B1-ACC0-7CECB149A69C}" destId="{5286AD02-E80C-4F28-A83C-6E0CBE4011BB}" srcOrd="0" destOrd="0" presId="urn:microsoft.com/office/officeart/2005/8/layout/default"/>
    <dgm:cxn modelId="{4F3B688F-628A-4AEC-BB0D-7A38D26A382F}" type="presOf" srcId="{33F9B003-3891-4CD9-98F0-8E22464D1824}" destId="{7513D0DD-8E76-4D73-ADBC-A9945060CFFB}" srcOrd="0" destOrd="0" presId="urn:microsoft.com/office/officeart/2005/8/layout/default"/>
    <dgm:cxn modelId="{1B8F11B1-BFF2-4778-A9B4-0057319B1066}" srcId="{64D45DF4-6522-4BAA-9EAC-AC0352F38D69}" destId="{CFAEA50F-59F7-455F-BED9-0FBC0D6DC20C}" srcOrd="2" destOrd="0" parTransId="{17F84066-E5B1-405B-A568-35DF416670C7}" sibTransId="{814FA5F1-039E-4A93-8875-951FFBF686DB}"/>
    <dgm:cxn modelId="{082A177F-AF41-4A75-9F28-AA865DCBB396}" type="presOf" srcId="{CFAEA50F-59F7-455F-BED9-0FBC0D6DC20C}" destId="{5A44AC71-802F-4E4C-AFFB-BD33EE2E7B5B}" srcOrd="0" destOrd="0" presId="urn:microsoft.com/office/officeart/2005/8/layout/default"/>
    <dgm:cxn modelId="{FFD93479-6144-4413-A0F5-B639D411579F}" type="presOf" srcId="{64D45DF4-6522-4BAA-9EAC-AC0352F38D69}" destId="{7AC49BD8-92A9-485E-B048-3B680CF4BF20}" srcOrd="0" destOrd="0" presId="urn:microsoft.com/office/officeart/2005/8/layout/default"/>
    <dgm:cxn modelId="{E450ED5C-FB04-40D1-9057-0B008E730496}" srcId="{64D45DF4-6522-4BAA-9EAC-AC0352F38D69}" destId="{33F9B003-3891-4CD9-98F0-8E22464D1824}" srcOrd="4" destOrd="0" parTransId="{8A6D5FF6-A72C-423C-AD85-562E53C27769}" sibTransId="{C25C1337-87BF-4D25-A971-C079D391EE1B}"/>
    <dgm:cxn modelId="{FB3961C1-AF98-40BB-B402-B4930455B4F6}" type="presOf" srcId="{C28BFEEB-F4BB-45E6-9151-DCB871B7EB61}" destId="{997EFB49-D5F9-461B-B5A3-1652FF27B482}" srcOrd="0" destOrd="0" presId="urn:microsoft.com/office/officeart/2005/8/layout/default"/>
    <dgm:cxn modelId="{5A9CF957-66FF-4586-A94A-DAC2369E3B53}" type="presOf" srcId="{0E66F239-7903-4065-9D91-B32FC811D7EA}" destId="{41974DF0-74C6-4372-968F-70539BF7C3C9}" srcOrd="0" destOrd="0" presId="urn:microsoft.com/office/officeart/2005/8/layout/default"/>
    <dgm:cxn modelId="{05D3E2F5-EA5A-4BD2-906D-C9AA06931BCF}" srcId="{64D45DF4-6522-4BAA-9EAC-AC0352F38D69}" destId="{C28BFEEB-F4BB-45E6-9151-DCB871B7EB61}" srcOrd="3" destOrd="0" parTransId="{57E5790E-DBD8-48CC-82FF-2681B4997E98}" sibTransId="{DD8940B3-3162-4AE3-B71E-1FCF028ED56D}"/>
    <dgm:cxn modelId="{C9FB3F3D-1B70-48AF-B8CB-311AE509DB48}" type="presParOf" srcId="{7AC49BD8-92A9-485E-B048-3B680CF4BF20}" destId="{5286AD02-E80C-4F28-A83C-6E0CBE4011BB}" srcOrd="0" destOrd="0" presId="urn:microsoft.com/office/officeart/2005/8/layout/default"/>
    <dgm:cxn modelId="{DD077F96-55FA-48A6-9B20-9CF93C962C44}" type="presParOf" srcId="{7AC49BD8-92A9-485E-B048-3B680CF4BF20}" destId="{6588512F-EC19-4891-81BB-6B8CDB876483}" srcOrd="1" destOrd="0" presId="urn:microsoft.com/office/officeart/2005/8/layout/default"/>
    <dgm:cxn modelId="{39DBA065-9B89-403E-BD84-B299AEA2E18E}" type="presParOf" srcId="{7AC49BD8-92A9-485E-B048-3B680CF4BF20}" destId="{41974DF0-74C6-4372-968F-70539BF7C3C9}" srcOrd="2" destOrd="0" presId="urn:microsoft.com/office/officeart/2005/8/layout/default"/>
    <dgm:cxn modelId="{DCEF4DB2-ADA2-47B7-8416-0BB90BAA6587}" type="presParOf" srcId="{7AC49BD8-92A9-485E-B048-3B680CF4BF20}" destId="{49CCC216-19B2-413B-8EE5-90020550C764}" srcOrd="3" destOrd="0" presId="urn:microsoft.com/office/officeart/2005/8/layout/default"/>
    <dgm:cxn modelId="{4754301B-21A5-4489-A1FA-C8C3A5B95F53}" type="presParOf" srcId="{7AC49BD8-92A9-485E-B048-3B680CF4BF20}" destId="{5A44AC71-802F-4E4C-AFFB-BD33EE2E7B5B}" srcOrd="4" destOrd="0" presId="urn:microsoft.com/office/officeart/2005/8/layout/default"/>
    <dgm:cxn modelId="{B46A654E-9FD8-4BFD-BA43-AB968A3F9AA9}" type="presParOf" srcId="{7AC49BD8-92A9-485E-B048-3B680CF4BF20}" destId="{7D4266A4-C587-4895-87D6-5FD61F87856D}" srcOrd="5" destOrd="0" presId="urn:microsoft.com/office/officeart/2005/8/layout/default"/>
    <dgm:cxn modelId="{58026FB3-8D00-4852-B7DB-3827C30F7132}" type="presParOf" srcId="{7AC49BD8-92A9-485E-B048-3B680CF4BF20}" destId="{997EFB49-D5F9-461B-B5A3-1652FF27B482}" srcOrd="6" destOrd="0" presId="urn:microsoft.com/office/officeart/2005/8/layout/default"/>
    <dgm:cxn modelId="{C6D9A8D6-499B-46A9-9E2B-9EA54B822AE6}" type="presParOf" srcId="{7AC49BD8-92A9-485E-B048-3B680CF4BF20}" destId="{0626D7D2-28AB-4857-A548-D1FD6E684967}" srcOrd="7" destOrd="0" presId="urn:microsoft.com/office/officeart/2005/8/layout/default"/>
    <dgm:cxn modelId="{5BFD5F10-507C-481F-97DF-DCE3278FA9DC}" type="presParOf" srcId="{7AC49BD8-92A9-485E-B048-3B680CF4BF20}" destId="{7513D0DD-8E76-4D73-ADBC-A9945060CFFB}" srcOrd="8" destOrd="0" presId="urn:microsoft.com/office/officeart/2005/8/layout/default"/>
    <dgm:cxn modelId="{C25E639F-C905-4790-9623-78BF6BAE28D8}" type="presParOf" srcId="{7AC49BD8-92A9-485E-B048-3B680CF4BF20}" destId="{E2DB0E02-88D9-4E74-8492-34EEAF56DC52}" srcOrd="9" destOrd="0" presId="urn:microsoft.com/office/officeart/2005/8/layout/default"/>
    <dgm:cxn modelId="{2F10748B-40E3-49E8-B1D1-148F11F480C0}" type="presParOf" srcId="{7AC49BD8-92A9-485E-B048-3B680CF4BF20}" destId="{E9FA894C-1DC3-4848-A3E2-64C833AAC6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A30AB-3049-4290-9F4F-BBE4912C16B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536BF2F-5F15-4C07-9961-B727861A29F5}">
      <dgm:prSet phldrT="[Texto]"/>
      <dgm:spPr/>
      <dgm:t>
        <a:bodyPr/>
        <a:lstStyle/>
        <a:p>
          <a:r>
            <a:rPr lang="es-ES" dirty="0" err="1" smtClean="0"/>
            <a:t>Materials</a:t>
          </a:r>
          <a:endParaRPr lang="es-ES" dirty="0"/>
        </a:p>
      </dgm:t>
    </dgm:pt>
    <dgm:pt modelId="{ACE6CB87-4F80-4D12-84E7-3A94FE2CBF28}" type="parTrans" cxnId="{67A4FC49-E1F2-450E-B17E-BC1B1F288CCA}">
      <dgm:prSet/>
      <dgm:spPr/>
      <dgm:t>
        <a:bodyPr/>
        <a:lstStyle/>
        <a:p>
          <a:endParaRPr lang="es-ES"/>
        </a:p>
      </dgm:t>
    </dgm:pt>
    <dgm:pt modelId="{BCAF72D3-D4A1-43A3-990C-B7BB071E375F}" type="sibTrans" cxnId="{67A4FC49-E1F2-450E-B17E-BC1B1F288CCA}">
      <dgm:prSet/>
      <dgm:spPr/>
      <dgm:t>
        <a:bodyPr/>
        <a:lstStyle/>
        <a:p>
          <a:endParaRPr lang="es-ES"/>
        </a:p>
      </dgm:t>
    </dgm:pt>
    <dgm:pt modelId="{40313554-C350-472D-877B-BF64C1E114ED}">
      <dgm:prSet phldrT="[Texto]"/>
      <dgm:spPr/>
      <dgm:t>
        <a:bodyPr/>
        <a:lstStyle/>
        <a:p>
          <a:r>
            <a:rPr lang="en-US" dirty="0" smtClean="0"/>
            <a:t>Multimedia content was created and uploaded to a specific </a:t>
          </a:r>
          <a:r>
            <a:rPr lang="en-US" dirty="0" err="1" smtClean="0"/>
            <a:t>Youtube</a:t>
          </a:r>
          <a:r>
            <a:rPr lang="en-US" dirty="0" smtClean="0"/>
            <a:t> channel called Aula UE</a:t>
          </a:r>
          <a:endParaRPr lang="es-ES" dirty="0"/>
        </a:p>
      </dgm:t>
    </dgm:pt>
    <dgm:pt modelId="{8070BF64-C8FC-4BFC-A139-F4099B28D19A}" type="parTrans" cxnId="{84A07EF7-F63B-494A-97AD-B325E24832FE}">
      <dgm:prSet/>
      <dgm:spPr/>
      <dgm:t>
        <a:bodyPr/>
        <a:lstStyle/>
        <a:p>
          <a:endParaRPr lang="es-ES"/>
        </a:p>
      </dgm:t>
    </dgm:pt>
    <dgm:pt modelId="{72F2EBE5-BBAC-44C0-A37A-D4342B68D8E6}" type="sibTrans" cxnId="{84A07EF7-F63B-494A-97AD-B325E24832FE}">
      <dgm:prSet/>
      <dgm:spPr/>
      <dgm:t>
        <a:bodyPr/>
        <a:lstStyle/>
        <a:p>
          <a:endParaRPr lang="es-ES"/>
        </a:p>
      </dgm:t>
    </dgm:pt>
    <dgm:pt modelId="{B761A270-82B8-41DF-BCE9-30DF76F84026}">
      <dgm:prSet phldrT="[Texto]"/>
      <dgm:spPr/>
      <dgm:t>
        <a:bodyPr/>
        <a:lstStyle/>
        <a:p>
          <a:r>
            <a:rPr lang="es-ES" dirty="0" smtClean="0"/>
            <a:t>Tools</a:t>
          </a:r>
          <a:endParaRPr lang="es-ES" dirty="0"/>
        </a:p>
      </dgm:t>
    </dgm:pt>
    <dgm:pt modelId="{60A0D530-4479-473D-AEC1-6102F40F59F2}" type="parTrans" cxnId="{A9A563E5-6EBD-4FEB-811B-F852FBE76EE2}">
      <dgm:prSet/>
      <dgm:spPr/>
      <dgm:t>
        <a:bodyPr/>
        <a:lstStyle/>
        <a:p>
          <a:endParaRPr lang="es-ES"/>
        </a:p>
      </dgm:t>
    </dgm:pt>
    <dgm:pt modelId="{11CECC71-6011-486D-A125-CAE19A3E9E02}" type="sibTrans" cxnId="{A9A563E5-6EBD-4FEB-811B-F852FBE76EE2}">
      <dgm:prSet/>
      <dgm:spPr/>
      <dgm:t>
        <a:bodyPr/>
        <a:lstStyle/>
        <a:p>
          <a:endParaRPr lang="es-ES"/>
        </a:p>
      </dgm:t>
    </dgm:pt>
    <dgm:pt modelId="{93BA9610-7701-48FF-B08A-D9B790602465}">
      <dgm:prSet phldrT="[Texto]"/>
      <dgm:spPr/>
      <dgm:t>
        <a:bodyPr/>
        <a:lstStyle/>
        <a:p>
          <a:r>
            <a:rPr lang="es-ES" dirty="0" smtClean="0"/>
            <a:t>Moodle</a:t>
          </a:r>
          <a:endParaRPr lang="es-ES" dirty="0"/>
        </a:p>
      </dgm:t>
    </dgm:pt>
    <dgm:pt modelId="{C432DEF8-2E12-452D-985D-5A5D5A82954F}" type="parTrans" cxnId="{981C5E2E-ADE0-46F5-A42E-1D416CBA44D0}">
      <dgm:prSet/>
      <dgm:spPr/>
      <dgm:t>
        <a:bodyPr/>
        <a:lstStyle/>
        <a:p>
          <a:endParaRPr lang="es-ES"/>
        </a:p>
      </dgm:t>
    </dgm:pt>
    <dgm:pt modelId="{53FC240C-DBA9-4DAE-AFA8-27AEC2B73ACF}" type="sibTrans" cxnId="{981C5E2E-ADE0-46F5-A42E-1D416CBA44D0}">
      <dgm:prSet/>
      <dgm:spPr/>
      <dgm:t>
        <a:bodyPr/>
        <a:lstStyle/>
        <a:p>
          <a:endParaRPr lang="es-ES"/>
        </a:p>
      </dgm:t>
    </dgm:pt>
    <dgm:pt modelId="{E027559B-A14A-425D-A015-D1D058C1E3F2}">
      <dgm:prSet phldrT="[Texto]"/>
      <dgm:spPr/>
      <dgm:t>
        <a:bodyPr/>
        <a:lstStyle/>
        <a:p>
          <a:r>
            <a:rPr lang="es-ES" dirty="0" err="1" smtClean="0"/>
            <a:t>Educational</a:t>
          </a:r>
          <a:r>
            <a:rPr lang="es-ES" dirty="0" smtClean="0"/>
            <a:t> </a:t>
          </a:r>
          <a:r>
            <a:rPr lang="es-ES" dirty="0" err="1" smtClean="0"/>
            <a:t>activities</a:t>
          </a:r>
          <a:endParaRPr lang="es-ES" dirty="0"/>
        </a:p>
      </dgm:t>
    </dgm:pt>
    <dgm:pt modelId="{D039E00E-38BF-4835-826C-16CEFAE39204}" type="parTrans" cxnId="{13761F99-3540-4F95-9D42-2BDD23F0E06A}">
      <dgm:prSet/>
      <dgm:spPr/>
      <dgm:t>
        <a:bodyPr/>
        <a:lstStyle/>
        <a:p>
          <a:endParaRPr lang="es-ES"/>
        </a:p>
      </dgm:t>
    </dgm:pt>
    <dgm:pt modelId="{CF5B5768-90E0-4171-BEB7-FE33685A1B3B}" type="sibTrans" cxnId="{13761F99-3540-4F95-9D42-2BDD23F0E06A}">
      <dgm:prSet/>
      <dgm:spPr/>
      <dgm:t>
        <a:bodyPr/>
        <a:lstStyle/>
        <a:p>
          <a:endParaRPr lang="es-ES"/>
        </a:p>
      </dgm:t>
    </dgm:pt>
    <dgm:pt modelId="{B52DD71E-33E6-4A48-8981-1C1F212DDFBC}">
      <dgm:prSet phldrT="[Texto]"/>
      <dgm:spPr/>
      <dgm:t>
        <a:bodyPr/>
        <a:lstStyle/>
        <a:p>
          <a:endParaRPr lang="es-ES" dirty="0"/>
        </a:p>
      </dgm:t>
    </dgm:pt>
    <dgm:pt modelId="{14BD8909-192F-4A2F-B11A-76778953B891}" type="parTrans" cxnId="{E9839B32-3CC4-46C0-85F3-B94A251D9253}">
      <dgm:prSet/>
      <dgm:spPr/>
      <dgm:t>
        <a:bodyPr/>
        <a:lstStyle/>
        <a:p>
          <a:endParaRPr lang="es-ES"/>
        </a:p>
      </dgm:t>
    </dgm:pt>
    <dgm:pt modelId="{D865259C-46B7-4B7F-823D-4A4B7EDCFE7E}" type="sibTrans" cxnId="{E9839B32-3CC4-46C0-85F3-B94A251D9253}">
      <dgm:prSet/>
      <dgm:spPr/>
      <dgm:t>
        <a:bodyPr/>
        <a:lstStyle/>
        <a:p>
          <a:endParaRPr lang="es-ES"/>
        </a:p>
      </dgm:t>
    </dgm:pt>
    <dgm:pt modelId="{1E7CB300-9D72-4FA8-BDF1-EDF871DE2A47}">
      <dgm:prSet/>
      <dgm:spPr/>
      <dgm:t>
        <a:bodyPr/>
        <a:lstStyle/>
        <a:p>
          <a:r>
            <a:rPr lang="en-US" smtClean="0"/>
            <a:t>Statistical problems solved collaboratively in the classroom</a:t>
          </a:r>
          <a:endParaRPr lang="en-US" dirty="0" smtClean="0"/>
        </a:p>
      </dgm:t>
    </dgm:pt>
    <dgm:pt modelId="{6A1FBF49-B714-4412-A0AC-CA3337390BF1}" type="parTrans" cxnId="{6C61B98A-468F-4A76-9F3C-0CE9DB490A89}">
      <dgm:prSet/>
      <dgm:spPr/>
      <dgm:t>
        <a:bodyPr/>
        <a:lstStyle/>
        <a:p>
          <a:endParaRPr lang="es-ES"/>
        </a:p>
      </dgm:t>
    </dgm:pt>
    <dgm:pt modelId="{53AF35BA-E27D-46AD-9442-858A71242A9E}" type="sibTrans" cxnId="{6C61B98A-468F-4A76-9F3C-0CE9DB490A89}">
      <dgm:prSet/>
      <dgm:spPr/>
      <dgm:t>
        <a:bodyPr/>
        <a:lstStyle/>
        <a:p>
          <a:endParaRPr lang="es-ES"/>
        </a:p>
      </dgm:t>
    </dgm:pt>
    <dgm:pt modelId="{FB1006A4-856C-430A-96BB-F3085E0622B3}">
      <dgm:prSet phldrT="[Texto]"/>
      <dgm:spPr/>
      <dgm:t>
        <a:bodyPr/>
        <a:lstStyle/>
        <a:p>
          <a:r>
            <a:rPr lang="es-ES" dirty="0" err="1" smtClean="0"/>
            <a:t>Youtube</a:t>
          </a:r>
          <a:r>
            <a:rPr lang="es-ES" dirty="0" smtClean="0"/>
            <a:t> </a:t>
          </a:r>
          <a:endParaRPr lang="es-ES" dirty="0"/>
        </a:p>
      </dgm:t>
    </dgm:pt>
    <dgm:pt modelId="{120401A0-AEC6-46F4-9C97-1E0C0DBB1799}" type="parTrans" cxnId="{3A8E012D-201E-4E6E-BB8F-C5943B3F7540}">
      <dgm:prSet/>
      <dgm:spPr/>
      <dgm:t>
        <a:bodyPr/>
        <a:lstStyle/>
        <a:p>
          <a:endParaRPr lang="es-ES"/>
        </a:p>
      </dgm:t>
    </dgm:pt>
    <dgm:pt modelId="{1D0E495B-DA8A-4D88-82CA-FF305543E679}" type="sibTrans" cxnId="{3A8E012D-201E-4E6E-BB8F-C5943B3F7540}">
      <dgm:prSet/>
      <dgm:spPr/>
      <dgm:t>
        <a:bodyPr/>
        <a:lstStyle/>
        <a:p>
          <a:endParaRPr lang="es-ES"/>
        </a:p>
      </dgm:t>
    </dgm:pt>
    <dgm:pt modelId="{ADDE5EC0-EFD6-4873-BC28-DF42368D6320}" type="pres">
      <dgm:prSet presAssocID="{F72A30AB-3049-4290-9F4F-BBE4912C16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9664C2-D7F2-4CF4-82B8-B4B9574687E7}" type="pres">
      <dgm:prSet presAssocID="{8536BF2F-5F15-4C07-9961-B727861A29F5}" presName="linNode" presStyleCnt="0"/>
      <dgm:spPr/>
    </dgm:pt>
    <dgm:pt modelId="{A871F78C-FBCC-4973-8C0E-F3D2351D46C3}" type="pres">
      <dgm:prSet presAssocID="{8536BF2F-5F15-4C07-9961-B727861A29F5}" presName="parentText" presStyleLbl="node1" presStyleIdx="0" presStyleCnt="3" custLinFactNeighborY="-284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79561-FABD-4BAE-AD46-7000B97E84A1}" type="pres">
      <dgm:prSet presAssocID="{8536BF2F-5F15-4C07-9961-B727861A29F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1F861-6017-4A55-A078-48574EEC617F}" type="pres">
      <dgm:prSet presAssocID="{BCAF72D3-D4A1-43A3-990C-B7BB071E375F}" presName="sp" presStyleCnt="0"/>
      <dgm:spPr/>
    </dgm:pt>
    <dgm:pt modelId="{541B84B8-776A-4677-88F3-3AC15D0301F1}" type="pres">
      <dgm:prSet presAssocID="{B761A270-82B8-41DF-BCE9-30DF76F84026}" presName="linNode" presStyleCnt="0"/>
      <dgm:spPr/>
    </dgm:pt>
    <dgm:pt modelId="{C49A4199-5BF2-48DF-810F-39381A5B2EEC}" type="pres">
      <dgm:prSet presAssocID="{B761A270-82B8-41DF-BCE9-30DF76F840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A10E35-AF51-4D07-AF79-8E681BE8A50E}" type="pres">
      <dgm:prSet presAssocID="{B761A270-82B8-41DF-BCE9-30DF76F840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5E9CF-78BB-4935-935D-C77ACE162633}" type="pres">
      <dgm:prSet presAssocID="{11CECC71-6011-486D-A125-CAE19A3E9E02}" presName="sp" presStyleCnt="0"/>
      <dgm:spPr/>
    </dgm:pt>
    <dgm:pt modelId="{61798615-C270-436F-80AD-B62A997777B3}" type="pres">
      <dgm:prSet presAssocID="{E027559B-A14A-425D-A015-D1D058C1E3F2}" presName="linNode" presStyleCnt="0"/>
      <dgm:spPr/>
    </dgm:pt>
    <dgm:pt modelId="{E5343DA1-0CDD-48F5-BA90-4EB3D894B420}" type="pres">
      <dgm:prSet presAssocID="{E027559B-A14A-425D-A015-D1D058C1E3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F47FE-AC8F-4755-B929-73AF78E078D7}" type="pres">
      <dgm:prSet presAssocID="{E027559B-A14A-425D-A015-D1D058C1E3F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97433F-F5C7-4335-9B03-C35AD22F35BD}" type="presOf" srcId="{FB1006A4-856C-430A-96BB-F3085E0622B3}" destId="{B7A10E35-AF51-4D07-AF79-8E681BE8A50E}" srcOrd="0" destOrd="1" presId="urn:microsoft.com/office/officeart/2005/8/layout/vList5"/>
    <dgm:cxn modelId="{981C5E2E-ADE0-46F5-A42E-1D416CBA44D0}" srcId="{B761A270-82B8-41DF-BCE9-30DF76F84026}" destId="{93BA9610-7701-48FF-B08A-D9B790602465}" srcOrd="0" destOrd="0" parTransId="{C432DEF8-2E12-452D-985D-5A5D5A82954F}" sibTransId="{53FC240C-DBA9-4DAE-AFA8-27AEC2B73ACF}"/>
    <dgm:cxn modelId="{67A4FC49-E1F2-450E-B17E-BC1B1F288CCA}" srcId="{F72A30AB-3049-4290-9F4F-BBE4912C16B0}" destId="{8536BF2F-5F15-4C07-9961-B727861A29F5}" srcOrd="0" destOrd="0" parTransId="{ACE6CB87-4F80-4D12-84E7-3A94FE2CBF28}" sibTransId="{BCAF72D3-D4A1-43A3-990C-B7BB071E375F}"/>
    <dgm:cxn modelId="{BD92B0D3-BDD7-478C-92BF-4C0A692E0E38}" type="presOf" srcId="{40313554-C350-472D-877B-BF64C1E114ED}" destId="{6FE79561-FABD-4BAE-AD46-7000B97E84A1}" srcOrd="0" destOrd="0" presId="urn:microsoft.com/office/officeart/2005/8/layout/vList5"/>
    <dgm:cxn modelId="{84A07EF7-F63B-494A-97AD-B325E24832FE}" srcId="{8536BF2F-5F15-4C07-9961-B727861A29F5}" destId="{40313554-C350-472D-877B-BF64C1E114ED}" srcOrd="0" destOrd="0" parTransId="{8070BF64-C8FC-4BFC-A139-F4099B28D19A}" sibTransId="{72F2EBE5-BBAC-44C0-A37A-D4342B68D8E6}"/>
    <dgm:cxn modelId="{4D78FCE0-BBF2-44BA-9182-E13018346ABF}" type="presOf" srcId="{E027559B-A14A-425D-A015-D1D058C1E3F2}" destId="{E5343DA1-0CDD-48F5-BA90-4EB3D894B420}" srcOrd="0" destOrd="0" presId="urn:microsoft.com/office/officeart/2005/8/layout/vList5"/>
    <dgm:cxn modelId="{3A8E012D-201E-4E6E-BB8F-C5943B3F7540}" srcId="{B761A270-82B8-41DF-BCE9-30DF76F84026}" destId="{FB1006A4-856C-430A-96BB-F3085E0622B3}" srcOrd="1" destOrd="0" parTransId="{120401A0-AEC6-46F4-9C97-1E0C0DBB1799}" sibTransId="{1D0E495B-DA8A-4D88-82CA-FF305543E679}"/>
    <dgm:cxn modelId="{CE7A9C4A-C22B-4275-B41C-5AA31490FDE7}" type="presOf" srcId="{B761A270-82B8-41DF-BCE9-30DF76F84026}" destId="{C49A4199-5BF2-48DF-810F-39381A5B2EEC}" srcOrd="0" destOrd="0" presId="urn:microsoft.com/office/officeart/2005/8/layout/vList5"/>
    <dgm:cxn modelId="{6C61B98A-468F-4A76-9F3C-0CE9DB490A89}" srcId="{E027559B-A14A-425D-A015-D1D058C1E3F2}" destId="{1E7CB300-9D72-4FA8-BDF1-EDF871DE2A47}" srcOrd="1" destOrd="0" parTransId="{6A1FBF49-B714-4412-A0AC-CA3337390BF1}" sibTransId="{53AF35BA-E27D-46AD-9442-858A71242A9E}"/>
    <dgm:cxn modelId="{13761F99-3540-4F95-9D42-2BDD23F0E06A}" srcId="{F72A30AB-3049-4290-9F4F-BBE4912C16B0}" destId="{E027559B-A14A-425D-A015-D1D058C1E3F2}" srcOrd="2" destOrd="0" parTransId="{D039E00E-38BF-4835-826C-16CEFAE39204}" sibTransId="{CF5B5768-90E0-4171-BEB7-FE33685A1B3B}"/>
    <dgm:cxn modelId="{A9A563E5-6EBD-4FEB-811B-F852FBE76EE2}" srcId="{F72A30AB-3049-4290-9F4F-BBE4912C16B0}" destId="{B761A270-82B8-41DF-BCE9-30DF76F84026}" srcOrd="1" destOrd="0" parTransId="{60A0D530-4479-473D-AEC1-6102F40F59F2}" sibTransId="{11CECC71-6011-486D-A125-CAE19A3E9E02}"/>
    <dgm:cxn modelId="{369FD5FA-7A68-4440-9B0F-5EEF19F8B240}" type="presOf" srcId="{8536BF2F-5F15-4C07-9961-B727861A29F5}" destId="{A871F78C-FBCC-4973-8C0E-F3D2351D46C3}" srcOrd="0" destOrd="0" presId="urn:microsoft.com/office/officeart/2005/8/layout/vList5"/>
    <dgm:cxn modelId="{E68B3402-D8C4-4DC0-9803-AA092A054A55}" type="presOf" srcId="{93BA9610-7701-48FF-B08A-D9B790602465}" destId="{B7A10E35-AF51-4D07-AF79-8E681BE8A50E}" srcOrd="0" destOrd="0" presId="urn:microsoft.com/office/officeart/2005/8/layout/vList5"/>
    <dgm:cxn modelId="{E9839B32-3CC4-46C0-85F3-B94A251D9253}" srcId="{E027559B-A14A-425D-A015-D1D058C1E3F2}" destId="{B52DD71E-33E6-4A48-8981-1C1F212DDFBC}" srcOrd="0" destOrd="0" parTransId="{14BD8909-192F-4A2F-B11A-76778953B891}" sibTransId="{D865259C-46B7-4B7F-823D-4A4B7EDCFE7E}"/>
    <dgm:cxn modelId="{6AE3ECBF-DA3C-49C5-AF77-FBC6100B2EE6}" type="presOf" srcId="{F72A30AB-3049-4290-9F4F-BBE4912C16B0}" destId="{ADDE5EC0-EFD6-4873-BC28-DF42368D6320}" srcOrd="0" destOrd="0" presId="urn:microsoft.com/office/officeart/2005/8/layout/vList5"/>
    <dgm:cxn modelId="{B2AD3795-56CB-4836-BBA0-793D0778EB72}" type="presOf" srcId="{B52DD71E-33E6-4A48-8981-1C1F212DDFBC}" destId="{CDAF47FE-AC8F-4755-B929-73AF78E078D7}" srcOrd="0" destOrd="0" presId="urn:microsoft.com/office/officeart/2005/8/layout/vList5"/>
    <dgm:cxn modelId="{897BA296-933B-4DC0-A235-111984341A85}" type="presOf" srcId="{1E7CB300-9D72-4FA8-BDF1-EDF871DE2A47}" destId="{CDAF47FE-AC8F-4755-B929-73AF78E078D7}" srcOrd="0" destOrd="1" presId="urn:microsoft.com/office/officeart/2005/8/layout/vList5"/>
    <dgm:cxn modelId="{582D7C61-8144-452E-B91A-E4FF2AB4CE0B}" type="presParOf" srcId="{ADDE5EC0-EFD6-4873-BC28-DF42368D6320}" destId="{AC9664C2-D7F2-4CF4-82B8-B4B9574687E7}" srcOrd="0" destOrd="0" presId="urn:microsoft.com/office/officeart/2005/8/layout/vList5"/>
    <dgm:cxn modelId="{B9C6B2E5-2234-4162-9643-73D8FBC479A7}" type="presParOf" srcId="{AC9664C2-D7F2-4CF4-82B8-B4B9574687E7}" destId="{A871F78C-FBCC-4973-8C0E-F3D2351D46C3}" srcOrd="0" destOrd="0" presId="urn:microsoft.com/office/officeart/2005/8/layout/vList5"/>
    <dgm:cxn modelId="{A390CED0-C1E4-44EA-8366-C21AEE308FE2}" type="presParOf" srcId="{AC9664C2-D7F2-4CF4-82B8-B4B9574687E7}" destId="{6FE79561-FABD-4BAE-AD46-7000B97E84A1}" srcOrd="1" destOrd="0" presId="urn:microsoft.com/office/officeart/2005/8/layout/vList5"/>
    <dgm:cxn modelId="{8B8C811D-569F-4667-B6FD-4A293D60FBF2}" type="presParOf" srcId="{ADDE5EC0-EFD6-4873-BC28-DF42368D6320}" destId="{E6C1F861-6017-4A55-A078-48574EEC617F}" srcOrd="1" destOrd="0" presId="urn:microsoft.com/office/officeart/2005/8/layout/vList5"/>
    <dgm:cxn modelId="{7053B1BF-EF25-4FCD-ADB4-1C9AFF64E340}" type="presParOf" srcId="{ADDE5EC0-EFD6-4873-BC28-DF42368D6320}" destId="{541B84B8-776A-4677-88F3-3AC15D0301F1}" srcOrd="2" destOrd="0" presId="urn:microsoft.com/office/officeart/2005/8/layout/vList5"/>
    <dgm:cxn modelId="{1C20E8A8-EE91-41F1-8A94-A30B42295014}" type="presParOf" srcId="{541B84B8-776A-4677-88F3-3AC15D0301F1}" destId="{C49A4199-5BF2-48DF-810F-39381A5B2EEC}" srcOrd="0" destOrd="0" presId="urn:microsoft.com/office/officeart/2005/8/layout/vList5"/>
    <dgm:cxn modelId="{DACD6A54-4000-42F1-A7FE-B253A07B7F16}" type="presParOf" srcId="{541B84B8-776A-4677-88F3-3AC15D0301F1}" destId="{B7A10E35-AF51-4D07-AF79-8E681BE8A50E}" srcOrd="1" destOrd="0" presId="urn:microsoft.com/office/officeart/2005/8/layout/vList5"/>
    <dgm:cxn modelId="{8FFE1164-0E4A-4376-8113-FCF63CDC341C}" type="presParOf" srcId="{ADDE5EC0-EFD6-4873-BC28-DF42368D6320}" destId="{5075E9CF-78BB-4935-935D-C77ACE162633}" srcOrd="3" destOrd="0" presId="urn:microsoft.com/office/officeart/2005/8/layout/vList5"/>
    <dgm:cxn modelId="{58A3CA17-AD29-413C-BD3B-C8E602BFD48D}" type="presParOf" srcId="{ADDE5EC0-EFD6-4873-BC28-DF42368D6320}" destId="{61798615-C270-436F-80AD-B62A997777B3}" srcOrd="4" destOrd="0" presId="urn:microsoft.com/office/officeart/2005/8/layout/vList5"/>
    <dgm:cxn modelId="{F0EC56E8-663C-49DF-86FA-A815FEB49853}" type="presParOf" srcId="{61798615-C270-436F-80AD-B62A997777B3}" destId="{E5343DA1-0CDD-48F5-BA90-4EB3D894B420}" srcOrd="0" destOrd="0" presId="urn:microsoft.com/office/officeart/2005/8/layout/vList5"/>
    <dgm:cxn modelId="{AB1130DD-5AEE-42BB-A057-90DF6802B086}" type="presParOf" srcId="{61798615-C270-436F-80AD-B62A997777B3}" destId="{CDAF47FE-AC8F-4755-B929-73AF78E078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A30AB-3049-4290-9F4F-BBE4912C16B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536BF2F-5F15-4C07-9961-B727861A29F5}">
      <dgm:prSet phldrT="[Texto]"/>
      <dgm:spPr/>
      <dgm:t>
        <a:bodyPr/>
        <a:lstStyle/>
        <a:p>
          <a:r>
            <a:rPr lang="es-ES" dirty="0" smtClean="0"/>
            <a:t>Online</a:t>
          </a:r>
          <a:endParaRPr lang="es-ES" dirty="0"/>
        </a:p>
      </dgm:t>
    </dgm:pt>
    <dgm:pt modelId="{ACE6CB87-4F80-4D12-84E7-3A94FE2CBF28}" type="parTrans" cxnId="{67A4FC49-E1F2-450E-B17E-BC1B1F288CCA}">
      <dgm:prSet/>
      <dgm:spPr/>
      <dgm:t>
        <a:bodyPr/>
        <a:lstStyle/>
        <a:p>
          <a:endParaRPr lang="es-ES"/>
        </a:p>
      </dgm:t>
    </dgm:pt>
    <dgm:pt modelId="{BCAF72D3-D4A1-43A3-990C-B7BB071E375F}" type="sibTrans" cxnId="{67A4FC49-E1F2-450E-B17E-BC1B1F288CCA}">
      <dgm:prSet/>
      <dgm:spPr/>
      <dgm:t>
        <a:bodyPr/>
        <a:lstStyle/>
        <a:p>
          <a:endParaRPr lang="es-ES"/>
        </a:p>
      </dgm:t>
    </dgm:pt>
    <dgm:pt modelId="{40313554-C350-472D-877B-BF64C1E114ED}">
      <dgm:prSet phldrT="[Texto]"/>
      <dgm:spPr/>
      <dgm:t>
        <a:bodyPr/>
        <a:lstStyle/>
        <a:p>
          <a:r>
            <a:rPr lang="es-ES" dirty="0" err="1" smtClean="0"/>
            <a:t>Watch</a:t>
          </a:r>
          <a:r>
            <a:rPr lang="es-ES" dirty="0" smtClean="0"/>
            <a:t> 10- minutes videos</a:t>
          </a:r>
          <a:endParaRPr lang="es-ES" dirty="0"/>
        </a:p>
      </dgm:t>
    </dgm:pt>
    <dgm:pt modelId="{8070BF64-C8FC-4BFC-A139-F4099B28D19A}" type="parTrans" cxnId="{84A07EF7-F63B-494A-97AD-B325E24832FE}">
      <dgm:prSet/>
      <dgm:spPr/>
      <dgm:t>
        <a:bodyPr/>
        <a:lstStyle/>
        <a:p>
          <a:endParaRPr lang="es-ES"/>
        </a:p>
      </dgm:t>
    </dgm:pt>
    <dgm:pt modelId="{72F2EBE5-BBAC-44C0-A37A-D4342B68D8E6}" type="sibTrans" cxnId="{84A07EF7-F63B-494A-97AD-B325E24832FE}">
      <dgm:prSet/>
      <dgm:spPr/>
      <dgm:t>
        <a:bodyPr/>
        <a:lstStyle/>
        <a:p>
          <a:endParaRPr lang="es-ES"/>
        </a:p>
      </dgm:t>
    </dgm:pt>
    <dgm:pt modelId="{B761A270-82B8-41DF-BCE9-30DF76F84026}">
      <dgm:prSet phldrT="[Texto]"/>
      <dgm:spPr/>
      <dgm:t>
        <a:bodyPr/>
        <a:lstStyle/>
        <a:p>
          <a:r>
            <a:rPr lang="es-ES" dirty="0" smtClean="0"/>
            <a:t>Campus-</a:t>
          </a:r>
          <a:r>
            <a:rPr lang="es-ES" dirty="0" err="1" smtClean="0"/>
            <a:t>based</a:t>
          </a:r>
          <a:endParaRPr lang="es-ES" dirty="0"/>
        </a:p>
      </dgm:t>
    </dgm:pt>
    <dgm:pt modelId="{60A0D530-4479-473D-AEC1-6102F40F59F2}" type="parTrans" cxnId="{A9A563E5-6EBD-4FEB-811B-F852FBE76EE2}">
      <dgm:prSet/>
      <dgm:spPr/>
      <dgm:t>
        <a:bodyPr/>
        <a:lstStyle/>
        <a:p>
          <a:endParaRPr lang="es-ES"/>
        </a:p>
      </dgm:t>
    </dgm:pt>
    <dgm:pt modelId="{11CECC71-6011-486D-A125-CAE19A3E9E02}" type="sibTrans" cxnId="{A9A563E5-6EBD-4FEB-811B-F852FBE76EE2}">
      <dgm:prSet/>
      <dgm:spPr/>
      <dgm:t>
        <a:bodyPr/>
        <a:lstStyle/>
        <a:p>
          <a:endParaRPr lang="es-ES"/>
        </a:p>
      </dgm:t>
    </dgm:pt>
    <dgm:pt modelId="{93BA9610-7701-48FF-B08A-D9B790602465}">
      <dgm:prSet phldrT="[Texto]"/>
      <dgm:spPr/>
      <dgm:t>
        <a:bodyPr/>
        <a:lstStyle/>
        <a:p>
          <a:r>
            <a:rPr lang="es-ES" dirty="0" err="1" smtClean="0"/>
            <a:t>Self-assessment</a:t>
          </a:r>
          <a:r>
            <a:rPr lang="es-ES" dirty="0" smtClean="0"/>
            <a:t> </a:t>
          </a:r>
          <a:r>
            <a:rPr lang="es-ES" dirty="0" err="1" smtClean="0"/>
            <a:t>tests</a:t>
          </a:r>
          <a:r>
            <a:rPr lang="es-ES" dirty="0" smtClean="0"/>
            <a:t> (40%)</a:t>
          </a:r>
          <a:endParaRPr lang="es-ES" dirty="0"/>
        </a:p>
      </dgm:t>
    </dgm:pt>
    <dgm:pt modelId="{C432DEF8-2E12-452D-985D-5A5D5A82954F}" type="parTrans" cxnId="{981C5E2E-ADE0-46F5-A42E-1D416CBA44D0}">
      <dgm:prSet/>
      <dgm:spPr/>
      <dgm:t>
        <a:bodyPr/>
        <a:lstStyle/>
        <a:p>
          <a:endParaRPr lang="es-ES"/>
        </a:p>
      </dgm:t>
    </dgm:pt>
    <dgm:pt modelId="{53FC240C-DBA9-4DAE-AFA8-27AEC2B73ACF}" type="sibTrans" cxnId="{981C5E2E-ADE0-46F5-A42E-1D416CBA44D0}">
      <dgm:prSet/>
      <dgm:spPr/>
      <dgm:t>
        <a:bodyPr/>
        <a:lstStyle/>
        <a:p>
          <a:endParaRPr lang="es-ES"/>
        </a:p>
      </dgm:t>
    </dgm:pt>
    <dgm:pt modelId="{E027559B-A14A-425D-A015-D1D058C1E3F2}">
      <dgm:prSet phldrT="[Texto]"/>
      <dgm:spPr/>
      <dgm:t>
        <a:bodyPr/>
        <a:lstStyle/>
        <a:p>
          <a:r>
            <a:rPr lang="es-ES" dirty="0" err="1" smtClean="0"/>
            <a:t>Educational</a:t>
          </a:r>
          <a:r>
            <a:rPr lang="es-ES" dirty="0" smtClean="0"/>
            <a:t> </a:t>
          </a:r>
          <a:r>
            <a:rPr lang="es-ES" dirty="0" err="1" smtClean="0"/>
            <a:t>activities</a:t>
          </a:r>
          <a:endParaRPr lang="es-ES" dirty="0"/>
        </a:p>
      </dgm:t>
    </dgm:pt>
    <dgm:pt modelId="{D039E00E-38BF-4835-826C-16CEFAE39204}" type="parTrans" cxnId="{13761F99-3540-4F95-9D42-2BDD23F0E06A}">
      <dgm:prSet/>
      <dgm:spPr/>
      <dgm:t>
        <a:bodyPr/>
        <a:lstStyle/>
        <a:p>
          <a:endParaRPr lang="es-ES"/>
        </a:p>
      </dgm:t>
    </dgm:pt>
    <dgm:pt modelId="{CF5B5768-90E0-4171-BEB7-FE33685A1B3B}" type="sibTrans" cxnId="{13761F99-3540-4F95-9D42-2BDD23F0E06A}">
      <dgm:prSet/>
      <dgm:spPr/>
      <dgm:t>
        <a:bodyPr/>
        <a:lstStyle/>
        <a:p>
          <a:endParaRPr lang="es-ES"/>
        </a:p>
      </dgm:t>
    </dgm:pt>
    <dgm:pt modelId="{B52DD71E-33E6-4A48-8981-1C1F212DDFBC}">
      <dgm:prSet phldrT="[Texto]"/>
      <dgm:spPr/>
      <dgm:t>
        <a:bodyPr/>
        <a:lstStyle/>
        <a:p>
          <a:r>
            <a:rPr lang="es-ES" dirty="0" err="1" smtClean="0"/>
            <a:t>Self-assessment</a:t>
          </a:r>
          <a:r>
            <a:rPr lang="es-ES" dirty="0" smtClean="0"/>
            <a:t> </a:t>
          </a:r>
          <a:r>
            <a:rPr lang="es-ES" dirty="0" err="1" smtClean="0"/>
            <a:t>tests</a:t>
          </a:r>
          <a:r>
            <a:rPr lang="es-ES" dirty="0" smtClean="0"/>
            <a:t> (</a:t>
          </a:r>
          <a:r>
            <a:rPr lang="es-ES" dirty="0" err="1" smtClean="0"/>
            <a:t>before</a:t>
          </a:r>
          <a:r>
            <a:rPr lang="es-ES" dirty="0" smtClean="0"/>
            <a:t> </a:t>
          </a:r>
          <a:r>
            <a:rPr lang="es-ES" dirty="0" err="1" smtClean="0"/>
            <a:t>classes</a:t>
          </a:r>
          <a:r>
            <a:rPr lang="es-ES" dirty="0" smtClean="0"/>
            <a:t>)</a:t>
          </a:r>
          <a:endParaRPr lang="es-ES" dirty="0"/>
        </a:p>
      </dgm:t>
    </dgm:pt>
    <dgm:pt modelId="{14BD8909-192F-4A2F-B11A-76778953B891}" type="parTrans" cxnId="{E9839B32-3CC4-46C0-85F3-B94A251D9253}">
      <dgm:prSet/>
      <dgm:spPr/>
      <dgm:t>
        <a:bodyPr/>
        <a:lstStyle/>
        <a:p>
          <a:endParaRPr lang="es-ES"/>
        </a:p>
      </dgm:t>
    </dgm:pt>
    <dgm:pt modelId="{D865259C-46B7-4B7F-823D-4A4B7EDCFE7E}" type="sibTrans" cxnId="{E9839B32-3CC4-46C0-85F3-B94A251D9253}">
      <dgm:prSet/>
      <dgm:spPr/>
      <dgm:t>
        <a:bodyPr/>
        <a:lstStyle/>
        <a:p>
          <a:endParaRPr lang="es-ES"/>
        </a:p>
      </dgm:t>
    </dgm:pt>
    <dgm:pt modelId="{50F7B2A6-B0F1-4F8B-9B73-E58FD1512213}">
      <dgm:prSet phldrT="[Texto]"/>
      <dgm:spPr/>
      <dgm:t>
        <a:bodyPr/>
        <a:lstStyle/>
        <a:p>
          <a:r>
            <a:rPr lang="es-ES" dirty="0" err="1" smtClean="0"/>
            <a:t>Lab</a:t>
          </a:r>
          <a:r>
            <a:rPr lang="es-ES" dirty="0" smtClean="0"/>
            <a:t> </a:t>
          </a:r>
          <a:r>
            <a:rPr lang="es-ES" dirty="0" err="1" smtClean="0"/>
            <a:t>sessions</a:t>
          </a:r>
          <a:r>
            <a:rPr lang="es-ES" dirty="0" smtClean="0"/>
            <a:t> (in </a:t>
          </a:r>
          <a:r>
            <a:rPr lang="es-ES" dirty="0" err="1" smtClean="0"/>
            <a:t>class</a:t>
          </a:r>
          <a:r>
            <a:rPr lang="es-ES" dirty="0" smtClean="0"/>
            <a:t>)</a:t>
          </a:r>
          <a:endParaRPr lang="es-ES" dirty="0"/>
        </a:p>
      </dgm:t>
    </dgm:pt>
    <dgm:pt modelId="{EB9EFC69-EEC6-4563-B495-BF8806881E0B}" type="parTrans" cxnId="{86BD07E3-149F-47EB-8A7B-C0EF3663137C}">
      <dgm:prSet/>
      <dgm:spPr/>
      <dgm:t>
        <a:bodyPr/>
        <a:lstStyle/>
        <a:p>
          <a:endParaRPr lang="es-ES"/>
        </a:p>
      </dgm:t>
    </dgm:pt>
    <dgm:pt modelId="{8C83D859-B870-4016-9F7A-6BF7915AA1FD}" type="sibTrans" cxnId="{86BD07E3-149F-47EB-8A7B-C0EF3663137C}">
      <dgm:prSet/>
      <dgm:spPr/>
      <dgm:t>
        <a:bodyPr/>
        <a:lstStyle/>
        <a:p>
          <a:endParaRPr lang="es-ES"/>
        </a:p>
      </dgm:t>
    </dgm:pt>
    <dgm:pt modelId="{022F47BE-4684-417C-BB8A-B76C9DECF059}">
      <dgm:prSet phldrT="[Texto]"/>
      <dgm:spPr/>
      <dgm:t>
        <a:bodyPr/>
        <a:lstStyle/>
        <a:p>
          <a:r>
            <a:rPr lang="es-ES" dirty="0" err="1" smtClean="0"/>
            <a:t>Cooperative</a:t>
          </a:r>
          <a:r>
            <a:rPr lang="es-ES" dirty="0" smtClean="0"/>
            <a:t> </a:t>
          </a:r>
          <a:r>
            <a:rPr lang="es-ES" dirty="0" err="1" smtClean="0"/>
            <a:t>lab</a:t>
          </a:r>
          <a:r>
            <a:rPr lang="es-ES" dirty="0" smtClean="0"/>
            <a:t> </a:t>
          </a:r>
          <a:r>
            <a:rPr lang="es-ES" dirty="0" err="1" smtClean="0"/>
            <a:t>activities</a:t>
          </a:r>
          <a:r>
            <a:rPr lang="es-ES" dirty="0" smtClean="0"/>
            <a:t> in </a:t>
          </a:r>
          <a:r>
            <a:rPr lang="es-ES" dirty="0" err="1" smtClean="0"/>
            <a:t>each</a:t>
          </a:r>
          <a:r>
            <a:rPr lang="es-ES" dirty="0" smtClean="0"/>
            <a:t> </a:t>
          </a:r>
          <a:r>
            <a:rPr lang="es-ES" dirty="0" err="1" smtClean="0"/>
            <a:t>session</a:t>
          </a:r>
          <a:r>
            <a:rPr lang="es-ES" dirty="0" smtClean="0"/>
            <a:t>.</a:t>
          </a:r>
          <a:endParaRPr lang="es-ES" dirty="0"/>
        </a:p>
      </dgm:t>
    </dgm:pt>
    <dgm:pt modelId="{0E370139-5D4C-4543-9822-5D0613A0657D}" type="parTrans" cxnId="{F6DC1B16-79D7-459C-80C4-A962FF45AB03}">
      <dgm:prSet/>
      <dgm:spPr/>
      <dgm:t>
        <a:bodyPr/>
        <a:lstStyle/>
        <a:p>
          <a:endParaRPr lang="es-ES"/>
        </a:p>
      </dgm:t>
    </dgm:pt>
    <dgm:pt modelId="{67CAE6B1-F5A1-4ADF-B81C-81C2798F17CB}" type="sibTrans" cxnId="{F6DC1B16-79D7-459C-80C4-A962FF45AB03}">
      <dgm:prSet/>
      <dgm:spPr/>
      <dgm:t>
        <a:bodyPr/>
        <a:lstStyle/>
        <a:p>
          <a:endParaRPr lang="es-ES"/>
        </a:p>
      </dgm:t>
    </dgm:pt>
    <dgm:pt modelId="{ADDE5EC0-EFD6-4873-BC28-DF42368D6320}" type="pres">
      <dgm:prSet presAssocID="{F72A30AB-3049-4290-9F4F-BBE4912C16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9664C2-D7F2-4CF4-82B8-B4B9574687E7}" type="pres">
      <dgm:prSet presAssocID="{8536BF2F-5F15-4C07-9961-B727861A29F5}" presName="linNode" presStyleCnt="0"/>
      <dgm:spPr/>
    </dgm:pt>
    <dgm:pt modelId="{A871F78C-FBCC-4973-8C0E-F3D2351D46C3}" type="pres">
      <dgm:prSet presAssocID="{8536BF2F-5F15-4C07-9961-B727861A29F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79561-FABD-4BAE-AD46-7000B97E84A1}" type="pres">
      <dgm:prSet presAssocID="{8536BF2F-5F15-4C07-9961-B727861A29F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1F861-6017-4A55-A078-48574EEC617F}" type="pres">
      <dgm:prSet presAssocID="{BCAF72D3-D4A1-43A3-990C-B7BB071E375F}" presName="sp" presStyleCnt="0"/>
      <dgm:spPr/>
    </dgm:pt>
    <dgm:pt modelId="{541B84B8-776A-4677-88F3-3AC15D0301F1}" type="pres">
      <dgm:prSet presAssocID="{B761A270-82B8-41DF-BCE9-30DF76F84026}" presName="linNode" presStyleCnt="0"/>
      <dgm:spPr/>
    </dgm:pt>
    <dgm:pt modelId="{C49A4199-5BF2-48DF-810F-39381A5B2EEC}" type="pres">
      <dgm:prSet presAssocID="{B761A270-82B8-41DF-BCE9-30DF76F840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A10E35-AF51-4D07-AF79-8E681BE8A50E}" type="pres">
      <dgm:prSet presAssocID="{B761A270-82B8-41DF-BCE9-30DF76F840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5E9CF-78BB-4935-935D-C77ACE162633}" type="pres">
      <dgm:prSet presAssocID="{11CECC71-6011-486D-A125-CAE19A3E9E02}" presName="sp" presStyleCnt="0"/>
      <dgm:spPr/>
    </dgm:pt>
    <dgm:pt modelId="{61798615-C270-436F-80AD-B62A997777B3}" type="pres">
      <dgm:prSet presAssocID="{E027559B-A14A-425D-A015-D1D058C1E3F2}" presName="linNode" presStyleCnt="0"/>
      <dgm:spPr/>
    </dgm:pt>
    <dgm:pt modelId="{E5343DA1-0CDD-48F5-BA90-4EB3D894B420}" type="pres">
      <dgm:prSet presAssocID="{E027559B-A14A-425D-A015-D1D058C1E3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F47FE-AC8F-4755-B929-73AF78E078D7}" type="pres">
      <dgm:prSet presAssocID="{E027559B-A14A-425D-A015-D1D058C1E3F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1C5E2E-ADE0-46F5-A42E-1D416CBA44D0}" srcId="{B761A270-82B8-41DF-BCE9-30DF76F84026}" destId="{93BA9610-7701-48FF-B08A-D9B790602465}" srcOrd="0" destOrd="0" parTransId="{C432DEF8-2E12-452D-985D-5A5D5A82954F}" sibTransId="{53FC240C-DBA9-4DAE-AFA8-27AEC2B73ACF}"/>
    <dgm:cxn modelId="{67A4FC49-E1F2-450E-B17E-BC1B1F288CCA}" srcId="{F72A30AB-3049-4290-9F4F-BBE4912C16B0}" destId="{8536BF2F-5F15-4C07-9961-B727861A29F5}" srcOrd="0" destOrd="0" parTransId="{ACE6CB87-4F80-4D12-84E7-3A94FE2CBF28}" sibTransId="{BCAF72D3-D4A1-43A3-990C-B7BB071E375F}"/>
    <dgm:cxn modelId="{84A07EF7-F63B-494A-97AD-B325E24832FE}" srcId="{8536BF2F-5F15-4C07-9961-B727861A29F5}" destId="{40313554-C350-472D-877B-BF64C1E114ED}" srcOrd="0" destOrd="0" parTransId="{8070BF64-C8FC-4BFC-A139-F4099B28D19A}" sibTransId="{72F2EBE5-BBAC-44C0-A37A-D4342B68D8E6}"/>
    <dgm:cxn modelId="{99FFAAFF-C1BF-48EA-934F-15CF64DFF794}" type="presOf" srcId="{B761A270-82B8-41DF-BCE9-30DF76F84026}" destId="{C49A4199-5BF2-48DF-810F-39381A5B2EEC}" srcOrd="0" destOrd="0" presId="urn:microsoft.com/office/officeart/2005/8/layout/vList5"/>
    <dgm:cxn modelId="{1E59A4B7-4FD2-4B54-91C6-ADCF19BA4E59}" type="presOf" srcId="{E027559B-A14A-425D-A015-D1D058C1E3F2}" destId="{E5343DA1-0CDD-48F5-BA90-4EB3D894B420}" srcOrd="0" destOrd="0" presId="urn:microsoft.com/office/officeart/2005/8/layout/vList5"/>
    <dgm:cxn modelId="{13761F99-3540-4F95-9D42-2BDD23F0E06A}" srcId="{F72A30AB-3049-4290-9F4F-BBE4912C16B0}" destId="{E027559B-A14A-425D-A015-D1D058C1E3F2}" srcOrd="2" destOrd="0" parTransId="{D039E00E-38BF-4835-826C-16CEFAE39204}" sibTransId="{CF5B5768-90E0-4171-BEB7-FE33685A1B3B}"/>
    <dgm:cxn modelId="{86BD07E3-149F-47EB-8A7B-C0EF3663137C}" srcId="{E027559B-A14A-425D-A015-D1D058C1E3F2}" destId="{50F7B2A6-B0F1-4F8B-9B73-E58FD1512213}" srcOrd="1" destOrd="0" parTransId="{EB9EFC69-EEC6-4563-B495-BF8806881E0B}" sibTransId="{8C83D859-B870-4016-9F7A-6BF7915AA1FD}"/>
    <dgm:cxn modelId="{A9A563E5-6EBD-4FEB-811B-F852FBE76EE2}" srcId="{F72A30AB-3049-4290-9F4F-BBE4912C16B0}" destId="{B761A270-82B8-41DF-BCE9-30DF76F84026}" srcOrd="1" destOrd="0" parTransId="{60A0D530-4479-473D-AEC1-6102F40F59F2}" sibTransId="{11CECC71-6011-486D-A125-CAE19A3E9E02}"/>
    <dgm:cxn modelId="{55A0C6FF-C395-4B6D-A5F9-CD0987968553}" type="presOf" srcId="{93BA9610-7701-48FF-B08A-D9B790602465}" destId="{B7A10E35-AF51-4D07-AF79-8E681BE8A50E}" srcOrd="0" destOrd="0" presId="urn:microsoft.com/office/officeart/2005/8/layout/vList5"/>
    <dgm:cxn modelId="{E9839B32-3CC4-46C0-85F3-B94A251D9253}" srcId="{E027559B-A14A-425D-A015-D1D058C1E3F2}" destId="{B52DD71E-33E6-4A48-8981-1C1F212DDFBC}" srcOrd="0" destOrd="0" parTransId="{14BD8909-192F-4A2F-B11A-76778953B891}" sibTransId="{D865259C-46B7-4B7F-823D-4A4B7EDCFE7E}"/>
    <dgm:cxn modelId="{9E8CDB65-61AE-4023-880C-E1BEC6E0C233}" type="presOf" srcId="{F72A30AB-3049-4290-9F4F-BBE4912C16B0}" destId="{ADDE5EC0-EFD6-4873-BC28-DF42368D6320}" srcOrd="0" destOrd="0" presId="urn:microsoft.com/office/officeart/2005/8/layout/vList5"/>
    <dgm:cxn modelId="{F1433D61-E2DC-4EDB-B87B-E046B023552F}" type="presOf" srcId="{022F47BE-4684-417C-BB8A-B76C9DECF059}" destId="{B7A10E35-AF51-4D07-AF79-8E681BE8A50E}" srcOrd="0" destOrd="1" presId="urn:microsoft.com/office/officeart/2005/8/layout/vList5"/>
    <dgm:cxn modelId="{44D2C88C-BC61-4B49-B55A-4C965012FB91}" type="presOf" srcId="{B52DD71E-33E6-4A48-8981-1C1F212DDFBC}" destId="{CDAF47FE-AC8F-4755-B929-73AF78E078D7}" srcOrd="0" destOrd="0" presId="urn:microsoft.com/office/officeart/2005/8/layout/vList5"/>
    <dgm:cxn modelId="{FE5FE85A-1E6E-46EF-B574-33CEA2E9CF46}" type="presOf" srcId="{8536BF2F-5F15-4C07-9961-B727861A29F5}" destId="{A871F78C-FBCC-4973-8C0E-F3D2351D46C3}" srcOrd="0" destOrd="0" presId="urn:microsoft.com/office/officeart/2005/8/layout/vList5"/>
    <dgm:cxn modelId="{CB5036F8-41B8-4272-BD14-E7CCE67453B5}" type="presOf" srcId="{50F7B2A6-B0F1-4F8B-9B73-E58FD1512213}" destId="{CDAF47FE-AC8F-4755-B929-73AF78E078D7}" srcOrd="0" destOrd="1" presId="urn:microsoft.com/office/officeart/2005/8/layout/vList5"/>
    <dgm:cxn modelId="{1B0729E0-38C5-4375-81F3-8F6F901D9B13}" type="presOf" srcId="{40313554-C350-472D-877B-BF64C1E114ED}" destId="{6FE79561-FABD-4BAE-AD46-7000B97E84A1}" srcOrd="0" destOrd="0" presId="urn:microsoft.com/office/officeart/2005/8/layout/vList5"/>
    <dgm:cxn modelId="{F6DC1B16-79D7-459C-80C4-A962FF45AB03}" srcId="{B761A270-82B8-41DF-BCE9-30DF76F84026}" destId="{022F47BE-4684-417C-BB8A-B76C9DECF059}" srcOrd="1" destOrd="0" parTransId="{0E370139-5D4C-4543-9822-5D0613A0657D}" sibTransId="{67CAE6B1-F5A1-4ADF-B81C-81C2798F17CB}"/>
    <dgm:cxn modelId="{91264CB5-F123-4E7B-964B-9652F06C6913}" type="presParOf" srcId="{ADDE5EC0-EFD6-4873-BC28-DF42368D6320}" destId="{AC9664C2-D7F2-4CF4-82B8-B4B9574687E7}" srcOrd="0" destOrd="0" presId="urn:microsoft.com/office/officeart/2005/8/layout/vList5"/>
    <dgm:cxn modelId="{8E6FC082-02B3-49AF-890B-B0BCC9F68374}" type="presParOf" srcId="{AC9664C2-D7F2-4CF4-82B8-B4B9574687E7}" destId="{A871F78C-FBCC-4973-8C0E-F3D2351D46C3}" srcOrd="0" destOrd="0" presId="urn:microsoft.com/office/officeart/2005/8/layout/vList5"/>
    <dgm:cxn modelId="{1FDCBC3D-006B-4FFA-8C91-27B6F8C1EDA0}" type="presParOf" srcId="{AC9664C2-D7F2-4CF4-82B8-B4B9574687E7}" destId="{6FE79561-FABD-4BAE-AD46-7000B97E84A1}" srcOrd="1" destOrd="0" presId="urn:microsoft.com/office/officeart/2005/8/layout/vList5"/>
    <dgm:cxn modelId="{3D451068-1528-4360-A9D2-88D94D628667}" type="presParOf" srcId="{ADDE5EC0-EFD6-4873-BC28-DF42368D6320}" destId="{E6C1F861-6017-4A55-A078-48574EEC617F}" srcOrd="1" destOrd="0" presId="urn:microsoft.com/office/officeart/2005/8/layout/vList5"/>
    <dgm:cxn modelId="{11FDBFB5-23D9-41E6-B837-A4BA863F09FB}" type="presParOf" srcId="{ADDE5EC0-EFD6-4873-BC28-DF42368D6320}" destId="{541B84B8-776A-4677-88F3-3AC15D0301F1}" srcOrd="2" destOrd="0" presId="urn:microsoft.com/office/officeart/2005/8/layout/vList5"/>
    <dgm:cxn modelId="{12410D64-1FBC-4DA1-846D-E7335362411C}" type="presParOf" srcId="{541B84B8-776A-4677-88F3-3AC15D0301F1}" destId="{C49A4199-5BF2-48DF-810F-39381A5B2EEC}" srcOrd="0" destOrd="0" presId="urn:microsoft.com/office/officeart/2005/8/layout/vList5"/>
    <dgm:cxn modelId="{2E7A137F-A241-46B2-9F8A-1D44A85EC82F}" type="presParOf" srcId="{541B84B8-776A-4677-88F3-3AC15D0301F1}" destId="{B7A10E35-AF51-4D07-AF79-8E681BE8A50E}" srcOrd="1" destOrd="0" presId="urn:microsoft.com/office/officeart/2005/8/layout/vList5"/>
    <dgm:cxn modelId="{4BB672CF-5615-4781-B43D-165C192363ED}" type="presParOf" srcId="{ADDE5EC0-EFD6-4873-BC28-DF42368D6320}" destId="{5075E9CF-78BB-4935-935D-C77ACE162633}" srcOrd="3" destOrd="0" presId="urn:microsoft.com/office/officeart/2005/8/layout/vList5"/>
    <dgm:cxn modelId="{2CCA7599-630D-45EA-B4E7-9796D014CB15}" type="presParOf" srcId="{ADDE5EC0-EFD6-4873-BC28-DF42368D6320}" destId="{61798615-C270-436F-80AD-B62A997777B3}" srcOrd="4" destOrd="0" presId="urn:microsoft.com/office/officeart/2005/8/layout/vList5"/>
    <dgm:cxn modelId="{B3D36A14-E53C-4693-AC60-B9C144E51F46}" type="presParOf" srcId="{61798615-C270-436F-80AD-B62A997777B3}" destId="{E5343DA1-0CDD-48F5-BA90-4EB3D894B420}" srcOrd="0" destOrd="0" presId="urn:microsoft.com/office/officeart/2005/8/layout/vList5"/>
    <dgm:cxn modelId="{F3A9DB0A-997A-4756-8037-256329BFB298}" type="presParOf" srcId="{61798615-C270-436F-80AD-B62A997777B3}" destId="{CDAF47FE-AC8F-4755-B929-73AF78E078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A30AB-3049-4290-9F4F-BBE4912C16B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536BF2F-5F15-4C07-9961-B727861A29F5}">
      <dgm:prSet phldrT="[Texto]"/>
      <dgm:spPr/>
      <dgm:t>
        <a:bodyPr/>
        <a:lstStyle/>
        <a:p>
          <a:r>
            <a:rPr lang="es-ES" dirty="0" smtClean="0"/>
            <a:t>Online</a:t>
          </a:r>
          <a:endParaRPr lang="es-ES" dirty="0"/>
        </a:p>
      </dgm:t>
    </dgm:pt>
    <dgm:pt modelId="{ACE6CB87-4F80-4D12-84E7-3A94FE2CBF28}" type="parTrans" cxnId="{67A4FC49-E1F2-450E-B17E-BC1B1F288CCA}">
      <dgm:prSet/>
      <dgm:spPr/>
      <dgm:t>
        <a:bodyPr/>
        <a:lstStyle/>
        <a:p>
          <a:endParaRPr lang="es-ES"/>
        </a:p>
      </dgm:t>
    </dgm:pt>
    <dgm:pt modelId="{BCAF72D3-D4A1-43A3-990C-B7BB071E375F}" type="sibTrans" cxnId="{67A4FC49-E1F2-450E-B17E-BC1B1F288CCA}">
      <dgm:prSet/>
      <dgm:spPr/>
      <dgm:t>
        <a:bodyPr/>
        <a:lstStyle/>
        <a:p>
          <a:endParaRPr lang="es-ES"/>
        </a:p>
      </dgm:t>
    </dgm:pt>
    <dgm:pt modelId="{40313554-C350-472D-877B-BF64C1E114ED}">
      <dgm:prSet phldrT="[Texto]"/>
      <dgm:spPr/>
      <dgm:t>
        <a:bodyPr/>
        <a:lstStyle/>
        <a:p>
          <a:r>
            <a:rPr lang="en-US" dirty="0" smtClean="0"/>
            <a:t>Before class (at home): videos and documents, self-assessments tests </a:t>
          </a:r>
          <a:endParaRPr lang="es-ES" dirty="0"/>
        </a:p>
      </dgm:t>
    </dgm:pt>
    <dgm:pt modelId="{8070BF64-C8FC-4BFC-A139-F4099B28D19A}" type="parTrans" cxnId="{84A07EF7-F63B-494A-97AD-B325E24832FE}">
      <dgm:prSet/>
      <dgm:spPr/>
      <dgm:t>
        <a:bodyPr/>
        <a:lstStyle/>
        <a:p>
          <a:endParaRPr lang="es-ES"/>
        </a:p>
      </dgm:t>
    </dgm:pt>
    <dgm:pt modelId="{72F2EBE5-BBAC-44C0-A37A-D4342B68D8E6}" type="sibTrans" cxnId="{84A07EF7-F63B-494A-97AD-B325E24832FE}">
      <dgm:prSet/>
      <dgm:spPr/>
      <dgm:t>
        <a:bodyPr/>
        <a:lstStyle/>
        <a:p>
          <a:endParaRPr lang="es-ES"/>
        </a:p>
      </dgm:t>
    </dgm:pt>
    <dgm:pt modelId="{B761A270-82B8-41DF-BCE9-30DF76F84026}">
      <dgm:prSet phldrT="[Texto]"/>
      <dgm:spPr/>
      <dgm:t>
        <a:bodyPr/>
        <a:lstStyle/>
        <a:p>
          <a:r>
            <a:rPr lang="es-ES" dirty="0" smtClean="0"/>
            <a:t>Tools</a:t>
          </a:r>
          <a:endParaRPr lang="es-ES" dirty="0"/>
        </a:p>
      </dgm:t>
    </dgm:pt>
    <dgm:pt modelId="{60A0D530-4479-473D-AEC1-6102F40F59F2}" type="parTrans" cxnId="{A9A563E5-6EBD-4FEB-811B-F852FBE76EE2}">
      <dgm:prSet/>
      <dgm:spPr/>
      <dgm:t>
        <a:bodyPr/>
        <a:lstStyle/>
        <a:p>
          <a:endParaRPr lang="es-ES"/>
        </a:p>
      </dgm:t>
    </dgm:pt>
    <dgm:pt modelId="{11CECC71-6011-486D-A125-CAE19A3E9E02}" type="sibTrans" cxnId="{A9A563E5-6EBD-4FEB-811B-F852FBE76EE2}">
      <dgm:prSet/>
      <dgm:spPr/>
      <dgm:t>
        <a:bodyPr/>
        <a:lstStyle/>
        <a:p>
          <a:endParaRPr lang="es-ES"/>
        </a:p>
      </dgm:t>
    </dgm:pt>
    <dgm:pt modelId="{93BA9610-7701-48FF-B08A-D9B790602465}">
      <dgm:prSet phldrT="[Texto]"/>
      <dgm:spPr/>
      <dgm:t>
        <a:bodyPr/>
        <a:lstStyle/>
        <a:p>
          <a:r>
            <a:rPr lang="es-ES" dirty="0" err="1" smtClean="0"/>
            <a:t>Socrative</a:t>
          </a:r>
          <a:r>
            <a:rPr lang="es-ES" dirty="0" smtClean="0"/>
            <a:t>, </a:t>
          </a:r>
          <a:r>
            <a:rPr lang="es-ES" dirty="0" err="1" smtClean="0"/>
            <a:t>Educanon</a:t>
          </a:r>
          <a:endParaRPr lang="es-ES" dirty="0"/>
        </a:p>
      </dgm:t>
    </dgm:pt>
    <dgm:pt modelId="{C432DEF8-2E12-452D-985D-5A5D5A82954F}" type="parTrans" cxnId="{981C5E2E-ADE0-46F5-A42E-1D416CBA44D0}">
      <dgm:prSet/>
      <dgm:spPr/>
      <dgm:t>
        <a:bodyPr/>
        <a:lstStyle/>
        <a:p>
          <a:endParaRPr lang="es-ES"/>
        </a:p>
      </dgm:t>
    </dgm:pt>
    <dgm:pt modelId="{53FC240C-DBA9-4DAE-AFA8-27AEC2B73ACF}" type="sibTrans" cxnId="{981C5E2E-ADE0-46F5-A42E-1D416CBA44D0}">
      <dgm:prSet/>
      <dgm:spPr/>
      <dgm:t>
        <a:bodyPr/>
        <a:lstStyle/>
        <a:p>
          <a:endParaRPr lang="es-ES"/>
        </a:p>
      </dgm:t>
    </dgm:pt>
    <dgm:pt modelId="{E027559B-A14A-425D-A015-D1D058C1E3F2}">
      <dgm:prSet phldrT="[Texto]"/>
      <dgm:spPr/>
      <dgm:t>
        <a:bodyPr/>
        <a:lstStyle/>
        <a:p>
          <a:r>
            <a:rPr lang="es-ES" dirty="0" err="1" smtClean="0"/>
            <a:t>Educational</a:t>
          </a:r>
          <a:r>
            <a:rPr lang="es-ES" dirty="0" smtClean="0"/>
            <a:t> </a:t>
          </a:r>
          <a:r>
            <a:rPr lang="es-ES" dirty="0" err="1" smtClean="0"/>
            <a:t>activities</a:t>
          </a:r>
          <a:endParaRPr lang="es-ES" dirty="0"/>
        </a:p>
      </dgm:t>
    </dgm:pt>
    <dgm:pt modelId="{D039E00E-38BF-4835-826C-16CEFAE39204}" type="parTrans" cxnId="{13761F99-3540-4F95-9D42-2BDD23F0E06A}">
      <dgm:prSet/>
      <dgm:spPr/>
      <dgm:t>
        <a:bodyPr/>
        <a:lstStyle/>
        <a:p>
          <a:endParaRPr lang="es-ES"/>
        </a:p>
      </dgm:t>
    </dgm:pt>
    <dgm:pt modelId="{CF5B5768-90E0-4171-BEB7-FE33685A1B3B}" type="sibTrans" cxnId="{13761F99-3540-4F95-9D42-2BDD23F0E06A}">
      <dgm:prSet/>
      <dgm:spPr/>
      <dgm:t>
        <a:bodyPr/>
        <a:lstStyle/>
        <a:p>
          <a:endParaRPr lang="es-ES"/>
        </a:p>
      </dgm:t>
    </dgm:pt>
    <dgm:pt modelId="{B52DD71E-33E6-4A48-8981-1C1F212DDFBC}">
      <dgm:prSet phldrT="[Texto]"/>
      <dgm:spPr/>
      <dgm:t>
        <a:bodyPr/>
        <a:lstStyle/>
        <a:p>
          <a:r>
            <a:rPr lang="es-ES" dirty="0" smtClean="0"/>
            <a:t>FL </a:t>
          </a:r>
          <a:r>
            <a:rPr lang="es-ES" dirty="0" err="1" smtClean="0"/>
            <a:t>activities</a:t>
          </a:r>
          <a:r>
            <a:rPr lang="es-ES" dirty="0" smtClean="0"/>
            <a:t> (60%): </a:t>
          </a:r>
          <a:r>
            <a:rPr lang="es-ES" dirty="0" err="1" smtClean="0"/>
            <a:t>self</a:t>
          </a:r>
          <a:r>
            <a:rPr lang="es-ES" dirty="0" smtClean="0"/>
            <a:t>  </a:t>
          </a:r>
          <a:r>
            <a:rPr lang="es-ES" dirty="0" err="1" smtClean="0"/>
            <a:t>assessment</a:t>
          </a:r>
          <a:r>
            <a:rPr lang="es-ES" dirty="0" smtClean="0"/>
            <a:t> </a:t>
          </a:r>
          <a:r>
            <a:rPr lang="es-ES" dirty="0" err="1" smtClean="0"/>
            <a:t>tests</a:t>
          </a:r>
          <a:r>
            <a:rPr lang="es-ES" dirty="0" smtClean="0"/>
            <a:t> (10%) + </a:t>
          </a:r>
          <a:r>
            <a:rPr lang="es-ES" dirty="0" err="1" smtClean="0"/>
            <a:t>webquest</a:t>
          </a:r>
          <a:r>
            <a:rPr lang="es-ES" dirty="0" smtClean="0"/>
            <a:t> (15%)  + Project (20%) + Portfolio (15%)</a:t>
          </a:r>
          <a:endParaRPr lang="es-ES" dirty="0"/>
        </a:p>
      </dgm:t>
    </dgm:pt>
    <dgm:pt modelId="{14BD8909-192F-4A2F-B11A-76778953B891}" type="parTrans" cxnId="{E9839B32-3CC4-46C0-85F3-B94A251D9253}">
      <dgm:prSet/>
      <dgm:spPr/>
      <dgm:t>
        <a:bodyPr/>
        <a:lstStyle/>
        <a:p>
          <a:endParaRPr lang="es-ES"/>
        </a:p>
      </dgm:t>
    </dgm:pt>
    <dgm:pt modelId="{D865259C-46B7-4B7F-823D-4A4B7EDCFE7E}" type="sibTrans" cxnId="{E9839B32-3CC4-46C0-85F3-B94A251D9253}">
      <dgm:prSet/>
      <dgm:spPr/>
      <dgm:t>
        <a:bodyPr/>
        <a:lstStyle/>
        <a:p>
          <a:endParaRPr lang="es-ES"/>
        </a:p>
      </dgm:t>
    </dgm:pt>
    <dgm:pt modelId="{F942CA72-636F-4DF8-8D87-03D1758470FE}">
      <dgm:prSet phldrT="[Texto]"/>
      <dgm:spPr/>
      <dgm:t>
        <a:bodyPr/>
        <a:lstStyle/>
        <a:p>
          <a:r>
            <a:rPr lang="es-ES" dirty="0" err="1" smtClean="0"/>
            <a:t>Reflective</a:t>
          </a:r>
          <a:r>
            <a:rPr lang="es-ES" dirty="0" smtClean="0"/>
            <a:t> portfolio</a:t>
          </a:r>
          <a:endParaRPr lang="es-ES" dirty="0"/>
        </a:p>
      </dgm:t>
    </dgm:pt>
    <dgm:pt modelId="{3317099D-0A23-4D08-975B-D4CB799A2C15}" type="parTrans" cxnId="{29E1C155-ED12-4305-9C14-456EF866F890}">
      <dgm:prSet/>
      <dgm:spPr/>
      <dgm:t>
        <a:bodyPr/>
        <a:lstStyle/>
        <a:p>
          <a:endParaRPr lang="es-ES"/>
        </a:p>
      </dgm:t>
    </dgm:pt>
    <dgm:pt modelId="{858AE8AA-8ACA-43DB-B768-D3E7C2FFEAAB}" type="sibTrans" cxnId="{29E1C155-ED12-4305-9C14-456EF866F890}">
      <dgm:prSet/>
      <dgm:spPr/>
      <dgm:t>
        <a:bodyPr/>
        <a:lstStyle/>
        <a:p>
          <a:endParaRPr lang="es-ES"/>
        </a:p>
      </dgm:t>
    </dgm:pt>
    <dgm:pt modelId="{AF534C28-4137-49EA-9A4B-1F350D84D343}">
      <dgm:prSet phldrT="[Texto]"/>
      <dgm:spPr/>
      <dgm:t>
        <a:bodyPr/>
        <a:lstStyle/>
        <a:p>
          <a:r>
            <a:rPr lang="es-ES" dirty="0" err="1" smtClean="0"/>
            <a:t>Camtasia</a:t>
          </a:r>
          <a:r>
            <a:rPr lang="es-ES" dirty="0" smtClean="0"/>
            <a:t> Studio 8</a:t>
          </a:r>
          <a:endParaRPr lang="es-ES" dirty="0"/>
        </a:p>
      </dgm:t>
    </dgm:pt>
    <dgm:pt modelId="{5D115715-FCAB-42F6-8A11-9A71B97E7FD0}" type="parTrans" cxnId="{A4C0DE32-E4CA-4DAF-95B0-D6EB59E04C41}">
      <dgm:prSet/>
      <dgm:spPr/>
      <dgm:t>
        <a:bodyPr/>
        <a:lstStyle/>
        <a:p>
          <a:endParaRPr lang="es-ES"/>
        </a:p>
      </dgm:t>
    </dgm:pt>
    <dgm:pt modelId="{F0978B9E-6EFF-4085-A878-3B30D04E6F9F}" type="sibTrans" cxnId="{A4C0DE32-E4CA-4DAF-95B0-D6EB59E04C41}">
      <dgm:prSet/>
      <dgm:spPr/>
      <dgm:t>
        <a:bodyPr/>
        <a:lstStyle/>
        <a:p>
          <a:endParaRPr lang="es-ES"/>
        </a:p>
      </dgm:t>
    </dgm:pt>
    <dgm:pt modelId="{DC65E6CF-39C4-4C4F-A309-42F438DD2E9F}">
      <dgm:prSet phldrT="[Texto]"/>
      <dgm:spPr/>
      <dgm:t>
        <a:bodyPr/>
        <a:lstStyle/>
        <a:p>
          <a:r>
            <a:rPr lang="es-ES" dirty="0" err="1" smtClean="0"/>
            <a:t>Learnist</a:t>
          </a:r>
          <a:endParaRPr lang="es-ES" dirty="0"/>
        </a:p>
      </dgm:t>
    </dgm:pt>
    <dgm:pt modelId="{32AEFE3B-E45F-4B47-B47D-67CBBA818199}" type="parTrans" cxnId="{BD35285E-A2C5-4573-AC14-0A0FE4B9BAB8}">
      <dgm:prSet/>
      <dgm:spPr/>
      <dgm:t>
        <a:bodyPr/>
        <a:lstStyle/>
        <a:p>
          <a:endParaRPr lang="es-ES"/>
        </a:p>
      </dgm:t>
    </dgm:pt>
    <dgm:pt modelId="{2DC340E5-C635-43B3-9E41-8DF108AD96FC}" type="sibTrans" cxnId="{BD35285E-A2C5-4573-AC14-0A0FE4B9BAB8}">
      <dgm:prSet/>
      <dgm:spPr/>
      <dgm:t>
        <a:bodyPr/>
        <a:lstStyle/>
        <a:p>
          <a:endParaRPr lang="es-ES"/>
        </a:p>
      </dgm:t>
    </dgm:pt>
    <dgm:pt modelId="{B2FAAA19-C1BD-4BB9-8E6C-D235F731CBCC}">
      <dgm:prSet phldrT="[Texto]"/>
      <dgm:spPr/>
      <dgm:t>
        <a:bodyPr/>
        <a:lstStyle/>
        <a:p>
          <a:r>
            <a:rPr lang="es-ES" dirty="0" smtClean="0"/>
            <a:t>Moodle and </a:t>
          </a:r>
          <a:r>
            <a:rPr lang="es-ES" dirty="0" err="1" smtClean="0"/>
            <a:t>Edmodo</a:t>
          </a:r>
          <a:endParaRPr lang="es-ES" dirty="0"/>
        </a:p>
      </dgm:t>
    </dgm:pt>
    <dgm:pt modelId="{7F6BD54F-348F-4072-9511-8F252603CB06}" type="parTrans" cxnId="{ED67E922-8652-4521-9ACC-40FDE1C3F67F}">
      <dgm:prSet/>
      <dgm:spPr/>
      <dgm:t>
        <a:bodyPr/>
        <a:lstStyle/>
        <a:p>
          <a:endParaRPr lang="es-ES"/>
        </a:p>
      </dgm:t>
    </dgm:pt>
    <dgm:pt modelId="{4E307C26-090C-4A5E-A225-894A1CC9306B}" type="sibTrans" cxnId="{ED67E922-8652-4521-9ACC-40FDE1C3F67F}">
      <dgm:prSet/>
      <dgm:spPr/>
      <dgm:t>
        <a:bodyPr/>
        <a:lstStyle/>
        <a:p>
          <a:endParaRPr lang="es-ES"/>
        </a:p>
      </dgm:t>
    </dgm:pt>
    <dgm:pt modelId="{EAFAD3C0-58A7-4231-8266-532DA1ACD305}">
      <dgm:prSet phldrT="[Texto]"/>
      <dgm:spPr/>
      <dgm:t>
        <a:bodyPr/>
        <a:lstStyle/>
        <a:p>
          <a:r>
            <a:rPr lang="es-ES" dirty="0" smtClean="0"/>
            <a:t>Individual </a:t>
          </a:r>
          <a:r>
            <a:rPr lang="es-ES" dirty="0" err="1" smtClean="0"/>
            <a:t>exercises</a:t>
          </a:r>
          <a:r>
            <a:rPr lang="es-ES" dirty="0" smtClean="0"/>
            <a:t> (40%)</a:t>
          </a:r>
          <a:endParaRPr lang="es-ES" dirty="0"/>
        </a:p>
      </dgm:t>
    </dgm:pt>
    <dgm:pt modelId="{35E55FFA-C053-4886-AE23-4BB69AD7DABA}" type="parTrans" cxnId="{30F4EF34-0966-4F4C-BEBE-43FCF2FE6D7E}">
      <dgm:prSet/>
      <dgm:spPr/>
      <dgm:t>
        <a:bodyPr/>
        <a:lstStyle/>
        <a:p>
          <a:endParaRPr lang="es-ES"/>
        </a:p>
      </dgm:t>
    </dgm:pt>
    <dgm:pt modelId="{DF835B59-0A1A-4A65-884E-EEA78CBD9309}" type="sibTrans" cxnId="{30F4EF34-0966-4F4C-BEBE-43FCF2FE6D7E}">
      <dgm:prSet/>
      <dgm:spPr/>
      <dgm:t>
        <a:bodyPr/>
        <a:lstStyle/>
        <a:p>
          <a:endParaRPr lang="es-ES"/>
        </a:p>
      </dgm:t>
    </dgm:pt>
    <dgm:pt modelId="{ADDE5EC0-EFD6-4873-BC28-DF42368D6320}" type="pres">
      <dgm:prSet presAssocID="{F72A30AB-3049-4290-9F4F-BBE4912C16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9664C2-D7F2-4CF4-82B8-B4B9574687E7}" type="pres">
      <dgm:prSet presAssocID="{8536BF2F-5F15-4C07-9961-B727861A29F5}" presName="linNode" presStyleCnt="0"/>
      <dgm:spPr/>
    </dgm:pt>
    <dgm:pt modelId="{A871F78C-FBCC-4973-8C0E-F3D2351D46C3}" type="pres">
      <dgm:prSet presAssocID="{8536BF2F-5F15-4C07-9961-B727861A29F5}" presName="parentText" presStyleLbl="node1" presStyleIdx="0" presStyleCnt="3" custLinFactNeighborY="-284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79561-FABD-4BAE-AD46-7000B97E84A1}" type="pres">
      <dgm:prSet presAssocID="{8536BF2F-5F15-4C07-9961-B727861A29F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1F861-6017-4A55-A078-48574EEC617F}" type="pres">
      <dgm:prSet presAssocID="{BCAF72D3-D4A1-43A3-990C-B7BB071E375F}" presName="sp" presStyleCnt="0"/>
      <dgm:spPr/>
    </dgm:pt>
    <dgm:pt modelId="{541B84B8-776A-4677-88F3-3AC15D0301F1}" type="pres">
      <dgm:prSet presAssocID="{B761A270-82B8-41DF-BCE9-30DF76F84026}" presName="linNode" presStyleCnt="0"/>
      <dgm:spPr/>
    </dgm:pt>
    <dgm:pt modelId="{C49A4199-5BF2-48DF-810F-39381A5B2EEC}" type="pres">
      <dgm:prSet presAssocID="{B761A270-82B8-41DF-BCE9-30DF76F840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A10E35-AF51-4D07-AF79-8E681BE8A50E}" type="pres">
      <dgm:prSet presAssocID="{B761A270-82B8-41DF-BCE9-30DF76F840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75E9CF-78BB-4935-935D-C77ACE162633}" type="pres">
      <dgm:prSet presAssocID="{11CECC71-6011-486D-A125-CAE19A3E9E02}" presName="sp" presStyleCnt="0"/>
      <dgm:spPr/>
    </dgm:pt>
    <dgm:pt modelId="{61798615-C270-436F-80AD-B62A997777B3}" type="pres">
      <dgm:prSet presAssocID="{E027559B-A14A-425D-A015-D1D058C1E3F2}" presName="linNode" presStyleCnt="0"/>
      <dgm:spPr/>
    </dgm:pt>
    <dgm:pt modelId="{E5343DA1-0CDD-48F5-BA90-4EB3D894B420}" type="pres">
      <dgm:prSet presAssocID="{E027559B-A14A-425D-A015-D1D058C1E3F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F47FE-AC8F-4755-B929-73AF78E078D7}" type="pres">
      <dgm:prSet presAssocID="{E027559B-A14A-425D-A015-D1D058C1E3F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1C5E2E-ADE0-46F5-A42E-1D416CBA44D0}" srcId="{B761A270-82B8-41DF-BCE9-30DF76F84026}" destId="{93BA9610-7701-48FF-B08A-D9B790602465}" srcOrd="0" destOrd="0" parTransId="{C432DEF8-2E12-452D-985D-5A5D5A82954F}" sibTransId="{53FC240C-DBA9-4DAE-AFA8-27AEC2B73ACF}"/>
    <dgm:cxn modelId="{2E81FA60-CA00-4DD2-9B6B-78CC6CF0D469}" type="presOf" srcId="{93BA9610-7701-48FF-B08A-D9B790602465}" destId="{B7A10E35-AF51-4D07-AF79-8E681BE8A50E}" srcOrd="0" destOrd="0" presId="urn:microsoft.com/office/officeart/2005/8/layout/vList5"/>
    <dgm:cxn modelId="{67A4FC49-E1F2-450E-B17E-BC1B1F288CCA}" srcId="{F72A30AB-3049-4290-9F4F-BBE4912C16B0}" destId="{8536BF2F-5F15-4C07-9961-B727861A29F5}" srcOrd="0" destOrd="0" parTransId="{ACE6CB87-4F80-4D12-84E7-3A94FE2CBF28}" sibTransId="{BCAF72D3-D4A1-43A3-990C-B7BB071E375F}"/>
    <dgm:cxn modelId="{BD35285E-A2C5-4573-AC14-0A0FE4B9BAB8}" srcId="{B761A270-82B8-41DF-BCE9-30DF76F84026}" destId="{DC65E6CF-39C4-4C4F-A309-42F438DD2E9F}" srcOrd="2" destOrd="0" parTransId="{32AEFE3B-E45F-4B47-B47D-67CBBA818199}" sibTransId="{2DC340E5-C635-43B3-9E41-8DF108AD96FC}"/>
    <dgm:cxn modelId="{19EC289E-0606-4BD7-A94D-EBA3E68F50CC}" type="presOf" srcId="{DC65E6CF-39C4-4C4F-A309-42F438DD2E9F}" destId="{B7A10E35-AF51-4D07-AF79-8E681BE8A50E}" srcOrd="0" destOrd="2" presId="urn:microsoft.com/office/officeart/2005/8/layout/vList5"/>
    <dgm:cxn modelId="{A4C0DE32-E4CA-4DAF-95B0-D6EB59E04C41}" srcId="{B761A270-82B8-41DF-BCE9-30DF76F84026}" destId="{AF534C28-4137-49EA-9A4B-1F350D84D343}" srcOrd="1" destOrd="0" parTransId="{5D115715-FCAB-42F6-8A11-9A71B97E7FD0}" sibTransId="{F0978B9E-6EFF-4085-A878-3B30D04E6F9F}"/>
    <dgm:cxn modelId="{837EB58C-B48C-4945-99D7-E4B68E8CC79F}" type="presOf" srcId="{8536BF2F-5F15-4C07-9961-B727861A29F5}" destId="{A871F78C-FBCC-4973-8C0E-F3D2351D46C3}" srcOrd="0" destOrd="0" presId="urn:microsoft.com/office/officeart/2005/8/layout/vList5"/>
    <dgm:cxn modelId="{B4B0D9E9-D6A8-4719-82AE-957A63A32DC6}" type="presOf" srcId="{EAFAD3C0-58A7-4231-8266-532DA1ACD305}" destId="{CDAF47FE-AC8F-4755-B929-73AF78E078D7}" srcOrd="0" destOrd="1" presId="urn:microsoft.com/office/officeart/2005/8/layout/vList5"/>
    <dgm:cxn modelId="{84A07EF7-F63B-494A-97AD-B325E24832FE}" srcId="{8536BF2F-5F15-4C07-9961-B727861A29F5}" destId="{40313554-C350-472D-877B-BF64C1E114ED}" srcOrd="0" destOrd="0" parTransId="{8070BF64-C8FC-4BFC-A139-F4099B28D19A}" sibTransId="{72F2EBE5-BBAC-44C0-A37A-D4342B68D8E6}"/>
    <dgm:cxn modelId="{AD3A6A29-6B64-46CC-B7D4-CF2E229631AA}" type="presOf" srcId="{B52DD71E-33E6-4A48-8981-1C1F212DDFBC}" destId="{CDAF47FE-AC8F-4755-B929-73AF78E078D7}" srcOrd="0" destOrd="0" presId="urn:microsoft.com/office/officeart/2005/8/layout/vList5"/>
    <dgm:cxn modelId="{BE7F0935-9694-4C05-8346-F720D3819B50}" type="presOf" srcId="{E027559B-A14A-425D-A015-D1D058C1E3F2}" destId="{E5343DA1-0CDD-48F5-BA90-4EB3D894B420}" srcOrd="0" destOrd="0" presId="urn:microsoft.com/office/officeart/2005/8/layout/vList5"/>
    <dgm:cxn modelId="{29E1C155-ED12-4305-9C14-456EF866F890}" srcId="{8536BF2F-5F15-4C07-9961-B727861A29F5}" destId="{F942CA72-636F-4DF8-8D87-03D1758470FE}" srcOrd="1" destOrd="0" parTransId="{3317099D-0A23-4D08-975B-D4CB799A2C15}" sibTransId="{858AE8AA-8ACA-43DB-B768-D3E7C2FFEAAB}"/>
    <dgm:cxn modelId="{ED67E922-8652-4521-9ACC-40FDE1C3F67F}" srcId="{B761A270-82B8-41DF-BCE9-30DF76F84026}" destId="{B2FAAA19-C1BD-4BB9-8E6C-D235F731CBCC}" srcOrd="3" destOrd="0" parTransId="{7F6BD54F-348F-4072-9511-8F252603CB06}" sibTransId="{4E307C26-090C-4A5E-A225-894A1CC9306B}"/>
    <dgm:cxn modelId="{A2B3FE4B-AF38-49BC-9902-DF2A847282FC}" type="presOf" srcId="{F942CA72-636F-4DF8-8D87-03D1758470FE}" destId="{6FE79561-FABD-4BAE-AD46-7000B97E84A1}" srcOrd="0" destOrd="1" presId="urn:microsoft.com/office/officeart/2005/8/layout/vList5"/>
    <dgm:cxn modelId="{F351FE00-C231-45C7-B750-7E951275A736}" type="presOf" srcId="{B761A270-82B8-41DF-BCE9-30DF76F84026}" destId="{C49A4199-5BF2-48DF-810F-39381A5B2EEC}" srcOrd="0" destOrd="0" presId="urn:microsoft.com/office/officeart/2005/8/layout/vList5"/>
    <dgm:cxn modelId="{13761F99-3540-4F95-9D42-2BDD23F0E06A}" srcId="{F72A30AB-3049-4290-9F4F-BBE4912C16B0}" destId="{E027559B-A14A-425D-A015-D1D058C1E3F2}" srcOrd="2" destOrd="0" parTransId="{D039E00E-38BF-4835-826C-16CEFAE39204}" sibTransId="{CF5B5768-90E0-4171-BEB7-FE33685A1B3B}"/>
    <dgm:cxn modelId="{1E0889CF-6BE6-4CD2-B37C-CE2DED703560}" type="presOf" srcId="{F72A30AB-3049-4290-9F4F-BBE4912C16B0}" destId="{ADDE5EC0-EFD6-4873-BC28-DF42368D6320}" srcOrd="0" destOrd="0" presId="urn:microsoft.com/office/officeart/2005/8/layout/vList5"/>
    <dgm:cxn modelId="{A9A563E5-6EBD-4FEB-811B-F852FBE76EE2}" srcId="{F72A30AB-3049-4290-9F4F-BBE4912C16B0}" destId="{B761A270-82B8-41DF-BCE9-30DF76F84026}" srcOrd="1" destOrd="0" parTransId="{60A0D530-4479-473D-AEC1-6102F40F59F2}" sibTransId="{11CECC71-6011-486D-A125-CAE19A3E9E02}"/>
    <dgm:cxn modelId="{DC4C5E26-30E9-4573-825C-A99BA39CE332}" type="presOf" srcId="{B2FAAA19-C1BD-4BB9-8E6C-D235F731CBCC}" destId="{B7A10E35-AF51-4D07-AF79-8E681BE8A50E}" srcOrd="0" destOrd="3" presId="urn:microsoft.com/office/officeart/2005/8/layout/vList5"/>
    <dgm:cxn modelId="{F0BBE012-6A57-4186-9379-4C69DA0BBAD4}" type="presOf" srcId="{40313554-C350-472D-877B-BF64C1E114ED}" destId="{6FE79561-FABD-4BAE-AD46-7000B97E84A1}" srcOrd="0" destOrd="0" presId="urn:microsoft.com/office/officeart/2005/8/layout/vList5"/>
    <dgm:cxn modelId="{E9839B32-3CC4-46C0-85F3-B94A251D9253}" srcId="{E027559B-A14A-425D-A015-D1D058C1E3F2}" destId="{B52DD71E-33E6-4A48-8981-1C1F212DDFBC}" srcOrd="0" destOrd="0" parTransId="{14BD8909-192F-4A2F-B11A-76778953B891}" sibTransId="{D865259C-46B7-4B7F-823D-4A4B7EDCFE7E}"/>
    <dgm:cxn modelId="{30F4EF34-0966-4F4C-BEBE-43FCF2FE6D7E}" srcId="{E027559B-A14A-425D-A015-D1D058C1E3F2}" destId="{EAFAD3C0-58A7-4231-8266-532DA1ACD305}" srcOrd="1" destOrd="0" parTransId="{35E55FFA-C053-4886-AE23-4BB69AD7DABA}" sibTransId="{DF835B59-0A1A-4A65-884E-EEA78CBD9309}"/>
    <dgm:cxn modelId="{80D1E9B2-C7A5-45D4-9275-67B65C874183}" type="presOf" srcId="{AF534C28-4137-49EA-9A4B-1F350D84D343}" destId="{B7A10E35-AF51-4D07-AF79-8E681BE8A50E}" srcOrd="0" destOrd="1" presId="urn:microsoft.com/office/officeart/2005/8/layout/vList5"/>
    <dgm:cxn modelId="{9C4301D0-407B-4121-AF55-925A1C832FAA}" type="presParOf" srcId="{ADDE5EC0-EFD6-4873-BC28-DF42368D6320}" destId="{AC9664C2-D7F2-4CF4-82B8-B4B9574687E7}" srcOrd="0" destOrd="0" presId="urn:microsoft.com/office/officeart/2005/8/layout/vList5"/>
    <dgm:cxn modelId="{B7217C34-0591-4153-A817-D44D3E59E3D7}" type="presParOf" srcId="{AC9664C2-D7F2-4CF4-82B8-B4B9574687E7}" destId="{A871F78C-FBCC-4973-8C0E-F3D2351D46C3}" srcOrd="0" destOrd="0" presId="urn:microsoft.com/office/officeart/2005/8/layout/vList5"/>
    <dgm:cxn modelId="{3BA3353B-FCAF-4FE6-9371-E0D3E2BD10D0}" type="presParOf" srcId="{AC9664C2-D7F2-4CF4-82B8-B4B9574687E7}" destId="{6FE79561-FABD-4BAE-AD46-7000B97E84A1}" srcOrd="1" destOrd="0" presId="urn:microsoft.com/office/officeart/2005/8/layout/vList5"/>
    <dgm:cxn modelId="{AF5CEED7-C0D0-4A80-BBBC-75ABD6504323}" type="presParOf" srcId="{ADDE5EC0-EFD6-4873-BC28-DF42368D6320}" destId="{E6C1F861-6017-4A55-A078-48574EEC617F}" srcOrd="1" destOrd="0" presId="urn:microsoft.com/office/officeart/2005/8/layout/vList5"/>
    <dgm:cxn modelId="{1FAEC364-FC7A-41EA-8C41-8DE48FC35831}" type="presParOf" srcId="{ADDE5EC0-EFD6-4873-BC28-DF42368D6320}" destId="{541B84B8-776A-4677-88F3-3AC15D0301F1}" srcOrd="2" destOrd="0" presId="urn:microsoft.com/office/officeart/2005/8/layout/vList5"/>
    <dgm:cxn modelId="{603C9769-C9FA-4836-8701-1D5428BCD56E}" type="presParOf" srcId="{541B84B8-776A-4677-88F3-3AC15D0301F1}" destId="{C49A4199-5BF2-48DF-810F-39381A5B2EEC}" srcOrd="0" destOrd="0" presId="urn:microsoft.com/office/officeart/2005/8/layout/vList5"/>
    <dgm:cxn modelId="{F47C080A-53A6-469F-AD1D-D5E9F917636A}" type="presParOf" srcId="{541B84B8-776A-4677-88F3-3AC15D0301F1}" destId="{B7A10E35-AF51-4D07-AF79-8E681BE8A50E}" srcOrd="1" destOrd="0" presId="urn:microsoft.com/office/officeart/2005/8/layout/vList5"/>
    <dgm:cxn modelId="{FEC58EE9-EC68-492B-8C90-C00C55BA1409}" type="presParOf" srcId="{ADDE5EC0-EFD6-4873-BC28-DF42368D6320}" destId="{5075E9CF-78BB-4935-935D-C77ACE162633}" srcOrd="3" destOrd="0" presId="urn:microsoft.com/office/officeart/2005/8/layout/vList5"/>
    <dgm:cxn modelId="{A15E3DEB-1D2F-4228-A94C-7E3ED70FA002}" type="presParOf" srcId="{ADDE5EC0-EFD6-4873-BC28-DF42368D6320}" destId="{61798615-C270-436F-80AD-B62A997777B3}" srcOrd="4" destOrd="0" presId="urn:microsoft.com/office/officeart/2005/8/layout/vList5"/>
    <dgm:cxn modelId="{A9D83688-C76F-44E4-AA9A-BE8DA8FC5F28}" type="presParOf" srcId="{61798615-C270-436F-80AD-B62A997777B3}" destId="{E5343DA1-0CDD-48F5-BA90-4EB3D894B420}" srcOrd="0" destOrd="0" presId="urn:microsoft.com/office/officeart/2005/8/layout/vList5"/>
    <dgm:cxn modelId="{A0897F74-B285-43A7-8347-ED3FE6662F6D}" type="presParOf" srcId="{61798615-C270-436F-80AD-B62A997777B3}" destId="{CDAF47FE-AC8F-4755-B929-73AF78E078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39CF9-E83F-4662-BB04-56CC83AA001E}">
      <dsp:nvSpPr>
        <dsp:cNvPr id="0" name=""/>
        <dsp:cNvSpPr/>
      </dsp:nvSpPr>
      <dsp:spPr>
        <a:xfrm>
          <a:off x="211255" y="1519"/>
          <a:ext cx="3123815" cy="1874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Internet in </a:t>
          </a:r>
          <a:r>
            <a:rPr lang="es-ES" sz="3700" kern="1200" dirty="0" err="1" smtClean="0"/>
            <a:t>the</a:t>
          </a:r>
          <a:r>
            <a:rPr lang="es-ES" sz="3700" kern="1200" dirty="0" smtClean="0"/>
            <a:t> </a:t>
          </a:r>
          <a:r>
            <a:rPr lang="es-ES" sz="3700" kern="1200" dirty="0" err="1" smtClean="0"/>
            <a:t>classroom</a:t>
          </a:r>
          <a:r>
            <a:rPr lang="es-ES" sz="3700" kern="1200" dirty="0" smtClean="0"/>
            <a:t> </a:t>
          </a:r>
          <a:r>
            <a:rPr lang="es-ES" sz="3700" kern="1200" dirty="0" err="1" smtClean="0"/>
            <a:t>Program</a:t>
          </a:r>
          <a:endParaRPr lang="es-ES" sz="3700" kern="1200" dirty="0"/>
        </a:p>
      </dsp:txBody>
      <dsp:txXfrm>
        <a:off x="211255" y="1519"/>
        <a:ext cx="3123815" cy="1874289"/>
      </dsp:txXfrm>
    </dsp:sp>
    <dsp:sp modelId="{4F183B3D-9382-4996-8A93-7C5F30344D90}">
      <dsp:nvSpPr>
        <dsp:cNvPr id="0" name=""/>
        <dsp:cNvSpPr/>
      </dsp:nvSpPr>
      <dsp:spPr>
        <a:xfrm>
          <a:off x="211255" y="2188190"/>
          <a:ext cx="3123815" cy="187428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err="1" smtClean="0"/>
            <a:t>School</a:t>
          </a:r>
          <a:r>
            <a:rPr lang="es-ES" sz="3700" kern="1200" dirty="0" smtClean="0"/>
            <a:t> 2.0 </a:t>
          </a:r>
          <a:r>
            <a:rPr lang="es-ES" sz="3700" kern="1200" dirty="0" err="1" smtClean="0"/>
            <a:t>Program</a:t>
          </a:r>
          <a:endParaRPr lang="es-ES" sz="3700" kern="1200" dirty="0"/>
        </a:p>
      </dsp:txBody>
      <dsp:txXfrm>
        <a:off x="211255" y="2188190"/>
        <a:ext cx="3123815" cy="1874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6AD02-E80C-4F28-A83C-6E0CBE4011BB}">
      <dsp:nvSpPr>
        <dsp:cNvPr id="0" name=""/>
        <dsp:cNvSpPr/>
      </dsp:nvSpPr>
      <dsp:spPr>
        <a:xfrm>
          <a:off x="11022" y="210"/>
          <a:ext cx="1944005" cy="11664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Good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practices</a:t>
          </a:r>
          <a:endParaRPr lang="es-ES" sz="2300" kern="1200" dirty="0"/>
        </a:p>
      </dsp:txBody>
      <dsp:txXfrm>
        <a:off x="11022" y="210"/>
        <a:ext cx="1944005" cy="1166403"/>
      </dsp:txXfrm>
    </dsp:sp>
    <dsp:sp modelId="{41974DF0-74C6-4372-968F-70539BF7C3C9}">
      <dsp:nvSpPr>
        <dsp:cNvPr id="0" name=""/>
        <dsp:cNvSpPr/>
      </dsp:nvSpPr>
      <dsp:spPr>
        <a:xfrm>
          <a:off x="2149428" y="210"/>
          <a:ext cx="1944005" cy="1166403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Educ@conTIC</a:t>
          </a:r>
          <a:endParaRPr lang="es-ES" sz="2300" kern="1200" dirty="0"/>
        </a:p>
      </dsp:txBody>
      <dsp:txXfrm>
        <a:off x="2149428" y="210"/>
        <a:ext cx="1944005" cy="1166403"/>
      </dsp:txXfrm>
    </dsp:sp>
    <dsp:sp modelId="{5A44AC71-802F-4E4C-AFFB-BD33EE2E7B5B}">
      <dsp:nvSpPr>
        <dsp:cNvPr id="0" name=""/>
        <dsp:cNvSpPr/>
      </dsp:nvSpPr>
      <dsp:spPr>
        <a:xfrm>
          <a:off x="11022" y="1361014"/>
          <a:ext cx="1944005" cy="1166403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Simulators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for</a:t>
          </a:r>
          <a:r>
            <a:rPr lang="es-ES" sz="2300" kern="1200" dirty="0" smtClean="0"/>
            <a:t> training</a:t>
          </a:r>
          <a:endParaRPr lang="es-ES" sz="2300" kern="1200" dirty="0"/>
        </a:p>
      </dsp:txBody>
      <dsp:txXfrm>
        <a:off x="11022" y="1361014"/>
        <a:ext cx="1944005" cy="1166403"/>
      </dsp:txXfrm>
    </dsp:sp>
    <dsp:sp modelId="{997EFB49-D5F9-461B-B5A3-1652FF27B482}">
      <dsp:nvSpPr>
        <dsp:cNvPr id="0" name=""/>
        <dsp:cNvSpPr/>
      </dsp:nvSpPr>
      <dsp:spPr>
        <a:xfrm>
          <a:off x="2149428" y="1361014"/>
          <a:ext cx="1944005" cy="1166403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Technological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observatory</a:t>
          </a:r>
          <a:endParaRPr lang="es-ES" sz="2300" kern="1200" dirty="0"/>
        </a:p>
      </dsp:txBody>
      <dsp:txXfrm>
        <a:off x="2149428" y="1361014"/>
        <a:ext cx="1944005" cy="1166403"/>
      </dsp:txXfrm>
    </dsp:sp>
    <dsp:sp modelId="{7513D0DD-8E76-4D73-ADBC-A9945060CFFB}">
      <dsp:nvSpPr>
        <dsp:cNvPr id="0" name=""/>
        <dsp:cNvSpPr/>
      </dsp:nvSpPr>
      <dsp:spPr>
        <a:xfrm>
          <a:off x="11022" y="2721818"/>
          <a:ext cx="1944005" cy="1166403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Educational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resources</a:t>
          </a:r>
          <a:r>
            <a:rPr lang="es-ES" sz="2300" kern="1200" dirty="0" smtClean="0"/>
            <a:t> (Procomún)</a:t>
          </a:r>
          <a:endParaRPr lang="es-ES" sz="2300" kern="1200" dirty="0"/>
        </a:p>
      </dsp:txBody>
      <dsp:txXfrm>
        <a:off x="11022" y="2721818"/>
        <a:ext cx="1944005" cy="1166403"/>
      </dsp:txXfrm>
    </dsp:sp>
    <dsp:sp modelId="{E9FA894C-1DC3-4848-A3E2-64C833AAC66B}">
      <dsp:nvSpPr>
        <dsp:cNvPr id="0" name=""/>
        <dsp:cNvSpPr/>
      </dsp:nvSpPr>
      <dsp:spPr>
        <a:xfrm>
          <a:off x="2149428" y="2721818"/>
          <a:ext cx="1944005" cy="116640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Agrega </a:t>
          </a:r>
          <a:r>
            <a:rPr lang="es-ES" sz="2300" kern="1200" dirty="0" err="1" smtClean="0"/>
            <a:t>Platform</a:t>
          </a:r>
          <a:endParaRPr lang="es-ES" sz="2300" kern="1200" dirty="0"/>
        </a:p>
      </dsp:txBody>
      <dsp:txXfrm>
        <a:off x="2149428" y="2721818"/>
        <a:ext cx="1944005" cy="1166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9561-FABD-4BAE-AD46-7000B97E84A1}">
      <dsp:nvSpPr>
        <dsp:cNvPr id="0" name=""/>
        <dsp:cNvSpPr/>
      </dsp:nvSpPr>
      <dsp:spPr>
        <a:xfrm rot="5400000">
          <a:off x="2904424" y="-1033751"/>
          <a:ext cx="850451" cy="31337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Multimedia content was created and uploaded to a specific </a:t>
          </a:r>
          <a:r>
            <a:rPr lang="en-US" sz="1500" kern="1200" dirty="0" err="1" smtClean="0"/>
            <a:t>Youtube</a:t>
          </a:r>
          <a:r>
            <a:rPr lang="en-US" sz="1500" kern="1200" dirty="0" smtClean="0"/>
            <a:t> channel called Aula UE</a:t>
          </a:r>
          <a:endParaRPr lang="es-ES" sz="1500" kern="1200" dirty="0"/>
        </a:p>
      </dsp:txBody>
      <dsp:txXfrm rot="-5400000">
        <a:off x="1762756" y="149433"/>
        <a:ext cx="3092272" cy="767419"/>
      </dsp:txXfrm>
    </dsp:sp>
    <dsp:sp modelId="{A871F78C-FBCC-4973-8C0E-F3D2351D46C3}">
      <dsp:nvSpPr>
        <dsp:cNvPr id="0" name=""/>
        <dsp:cNvSpPr/>
      </dsp:nvSpPr>
      <dsp:spPr>
        <a:xfrm>
          <a:off x="0" y="0"/>
          <a:ext cx="1762755" cy="10630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Materials</a:t>
          </a:r>
          <a:endParaRPr lang="es-ES" sz="2300" kern="1200" dirty="0"/>
        </a:p>
      </dsp:txBody>
      <dsp:txXfrm>
        <a:off x="51895" y="51895"/>
        <a:ext cx="1658965" cy="959274"/>
      </dsp:txXfrm>
    </dsp:sp>
    <dsp:sp modelId="{B7A10E35-AF51-4D07-AF79-8E681BE8A50E}">
      <dsp:nvSpPr>
        <dsp:cNvPr id="0" name=""/>
        <dsp:cNvSpPr/>
      </dsp:nvSpPr>
      <dsp:spPr>
        <a:xfrm rot="5400000">
          <a:off x="2904424" y="82466"/>
          <a:ext cx="850451" cy="313378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Moodle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Youtube</a:t>
          </a:r>
          <a:r>
            <a:rPr lang="es-ES" sz="1500" kern="1200" dirty="0" smtClean="0"/>
            <a:t> </a:t>
          </a:r>
          <a:endParaRPr lang="es-ES" sz="1500" kern="1200" dirty="0"/>
        </a:p>
      </dsp:txBody>
      <dsp:txXfrm rot="-5400000">
        <a:off x="1762756" y="1265650"/>
        <a:ext cx="3092272" cy="767419"/>
      </dsp:txXfrm>
    </dsp:sp>
    <dsp:sp modelId="{C49A4199-5BF2-48DF-810F-39381A5B2EEC}">
      <dsp:nvSpPr>
        <dsp:cNvPr id="0" name=""/>
        <dsp:cNvSpPr/>
      </dsp:nvSpPr>
      <dsp:spPr>
        <a:xfrm>
          <a:off x="0" y="1117828"/>
          <a:ext cx="1762755" cy="106306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Tools</a:t>
          </a:r>
          <a:endParaRPr lang="es-ES" sz="2300" kern="1200" dirty="0"/>
        </a:p>
      </dsp:txBody>
      <dsp:txXfrm>
        <a:off x="51895" y="1169723"/>
        <a:ext cx="1658965" cy="959274"/>
      </dsp:txXfrm>
    </dsp:sp>
    <dsp:sp modelId="{CDAF47FE-AC8F-4755-B929-73AF78E078D7}">
      <dsp:nvSpPr>
        <dsp:cNvPr id="0" name=""/>
        <dsp:cNvSpPr/>
      </dsp:nvSpPr>
      <dsp:spPr>
        <a:xfrm rot="5400000">
          <a:off x="2904424" y="1198684"/>
          <a:ext cx="850451" cy="313378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Statistical problems solved collaboratively in the classroom</a:t>
          </a:r>
          <a:endParaRPr lang="en-US" sz="1500" kern="1200" dirty="0" smtClean="0"/>
        </a:p>
      </dsp:txBody>
      <dsp:txXfrm rot="-5400000">
        <a:off x="1762756" y="2381868"/>
        <a:ext cx="3092272" cy="767419"/>
      </dsp:txXfrm>
    </dsp:sp>
    <dsp:sp modelId="{E5343DA1-0CDD-48F5-BA90-4EB3D894B420}">
      <dsp:nvSpPr>
        <dsp:cNvPr id="0" name=""/>
        <dsp:cNvSpPr/>
      </dsp:nvSpPr>
      <dsp:spPr>
        <a:xfrm>
          <a:off x="0" y="2234045"/>
          <a:ext cx="1762755" cy="106306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Educational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activities</a:t>
          </a:r>
          <a:endParaRPr lang="es-ES" sz="2300" kern="1200" dirty="0"/>
        </a:p>
      </dsp:txBody>
      <dsp:txXfrm>
        <a:off x="51895" y="2285940"/>
        <a:ext cx="1658965" cy="959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9561-FABD-4BAE-AD46-7000B97E84A1}">
      <dsp:nvSpPr>
        <dsp:cNvPr id="0" name=""/>
        <dsp:cNvSpPr/>
      </dsp:nvSpPr>
      <dsp:spPr>
        <a:xfrm rot="5400000">
          <a:off x="3144938" y="-1181905"/>
          <a:ext cx="761147" cy="33181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Watch</a:t>
          </a:r>
          <a:r>
            <a:rPr lang="es-ES" sz="1400" kern="1200" dirty="0" smtClean="0"/>
            <a:t> 10- minutes videos</a:t>
          </a:r>
          <a:endParaRPr lang="es-ES" sz="1400" kern="1200" dirty="0"/>
        </a:p>
      </dsp:txBody>
      <dsp:txXfrm rot="-5400000">
        <a:off x="1866448" y="133741"/>
        <a:ext cx="3280972" cy="686835"/>
      </dsp:txXfrm>
    </dsp:sp>
    <dsp:sp modelId="{A871F78C-FBCC-4973-8C0E-F3D2351D46C3}">
      <dsp:nvSpPr>
        <dsp:cNvPr id="0" name=""/>
        <dsp:cNvSpPr/>
      </dsp:nvSpPr>
      <dsp:spPr>
        <a:xfrm>
          <a:off x="0" y="1441"/>
          <a:ext cx="1866447" cy="9514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Online</a:t>
          </a:r>
          <a:endParaRPr lang="es-ES" sz="2400" kern="1200" dirty="0"/>
        </a:p>
      </dsp:txBody>
      <dsp:txXfrm>
        <a:off x="46445" y="47886"/>
        <a:ext cx="1773557" cy="858543"/>
      </dsp:txXfrm>
    </dsp:sp>
    <dsp:sp modelId="{B7A10E35-AF51-4D07-AF79-8E681BE8A50E}">
      <dsp:nvSpPr>
        <dsp:cNvPr id="0" name=""/>
        <dsp:cNvSpPr/>
      </dsp:nvSpPr>
      <dsp:spPr>
        <a:xfrm rot="5400000">
          <a:off x="3144938" y="-182900"/>
          <a:ext cx="761147" cy="3318128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Self-assessment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tests</a:t>
          </a:r>
          <a:r>
            <a:rPr lang="es-ES" sz="1400" kern="1200" dirty="0" smtClean="0"/>
            <a:t> (40%)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Cooperative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lab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activities</a:t>
          </a:r>
          <a:r>
            <a:rPr lang="es-ES" sz="1400" kern="1200" dirty="0" smtClean="0"/>
            <a:t> in </a:t>
          </a:r>
          <a:r>
            <a:rPr lang="es-ES" sz="1400" kern="1200" dirty="0" err="1" smtClean="0"/>
            <a:t>each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session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 rot="-5400000">
        <a:off x="1866448" y="1132746"/>
        <a:ext cx="3280972" cy="686835"/>
      </dsp:txXfrm>
    </dsp:sp>
    <dsp:sp modelId="{C49A4199-5BF2-48DF-810F-39381A5B2EEC}">
      <dsp:nvSpPr>
        <dsp:cNvPr id="0" name=""/>
        <dsp:cNvSpPr/>
      </dsp:nvSpPr>
      <dsp:spPr>
        <a:xfrm>
          <a:off x="0" y="1000447"/>
          <a:ext cx="1866447" cy="95143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Campus-</a:t>
          </a:r>
          <a:r>
            <a:rPr lang="es-ES" sz="2400" kern="1200" dirty="0" err="1" smtClean="0"/>
            <a:t>based</a:t>
          </a:r>
          <a:endParaRPr lang="es-ES" sz="2400" kern="1200" dirty="0"/>
        </a:p>
      </dsp:txBody>
      <dsp:txXfrm>
        <a:off x="46445" y="1046892"/>
        <a:ext cx="1773557" cy="858543"/>
      </dsp:txXfrm>
    </dsp:sp>
    <dsp:sp modelId="{CDAF47FE-AC8F-4755-B929-73AF78E078D7}">
      <dsp:nvSpPr>
        <dsp:cNvPr id="0" name=""/>
        <dsp:cNvSpPr/>
      </dsp:nvSpPr>
      <dsp:spPr>
        <a:xfrm rot="5400000">
          <a:off x="3144938" y="816105"/>
          <a:ext cx="761147" cy="331812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Self-assessment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tests</a:t>
          </a:r>
          <a:r>
            <a:rPr lang="es-ES" sz="1400" kern="1200" dirty="0" smtClean="0"/>
            <a:t> (</a:t>
          </a:r>
          <a:r>
            <a:rPr lang="es-ES" sz="1400" kern="1200" dirty="0" err="1" smtClean="0"/>
            <a:t>before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classes</a:t>
          </a:r>
          <a:r>
            <a:rPr lang="es-ES" sz="1400" kern="1200" dirty="0" smtClean="0"/>
            <a:t>)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Lab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sessions</a:t>
          </a:r>
          <a:r>
            <a:rPr lang="es-ES" sz="1400" kern="1200" dirty="0" smtClean="0"/>
            <a:t> (in </a:t>
          </a:r>
          <a:r>
            <a:rPr lang="es-ES" sz="1400" kern="1200" dirty="0" err="1" smtClean="0"/>
            <a:t>class</a:t>
          </a:r>
          <a:r>
            <a:rPr lang="es-ES" sz="1400" kern="1200" dirty="0" smtClean="0"/>
            <a:t>)</a:t>
          </a:r>
          <a:endParaRPr lang="es-ES" sz="1400" kern="1200" dirty="0"/>
        </a:p>
      </dsp:txBody>
      <dsp:txXfrm rot="-5400000">
        <a:off x="1866448" y="2131751"/>
        <a:ext cx="3280972" cy="686835"/>
      </dsp:txXfrm>
    </dsp:sp>
    <dsp:sp modelId="{E5343DA1-0CDD-48F5-BA90-4EB3D894B420}">
      <dsp:nvSpPr>
        <dsp:cNvPr id="0" name=""/>
        <dsp:cNvSpPr/>
      </dsp:nvSpPr>
      <dsp:spPr>
        <a:xfrm>
          <a:off x="0" y="1999452"/>
          <a:ext cx="1866447" cy="95143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Educational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activities</a:t>
          </a:r>
          <a:endParaRPr lang="es-ES" sz="2400" kern="1200" dirty="0"/>
        </a:p>
      </dsp:txBody>
      <dsp:txXfrm>
        <a:off x="46445" y="2045897"/>
        <a:ext cx="1773557" cy="858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9561-FABD-4BAE-AD46-7000B97E84A1}">
      <dsp:nvSpPr>
        <dsp:cNvPr id="0" name=""/>
        <dsp:cNvSpPr/>
      </dsp:nvSpPr>
      <dsp:spPr>
        <a:xfrm rot="5400000">
          <a:off x="2473812" y="-800653"/>
          <a:ext cx="928228" cy="276510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Before class (at home): videos and documents, self-assessments tests 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Reflective</a:t>
          </a:r>
          <a:r>
            <a:rPr lang="es-ES" sz="1200" kern="1200" dirty="0" smtClean="0"/>
            <a:t> portfolio</a:t>
          </a:r>
          <a:endParaRPr lang="es-ES" sz="1200" kern="1200" dirty="0"/>
        </a:p>
      </dsp:txBody>
      <dsp:txXfrm rot="-5400000">
        <a:off x="1555373" y="163098"/>
        <a:ext cx="2719795" cy="837604"/>
      </dsp:txXfrm>
    </dsp:sp>
    <dsp:sp modelId="{A871F78C-FBCC-4973-8C0E-F3D2351D46C3}">
      <dsp:nvSpPr>
        <dsp:cNvPr id="0" name=""/>
        <dsp:cNvSpPr/>
      </dsp:nvSpPr>
      <dsp:spPr>
        <a:xfrm>
          <a:off x="0" y="0"/>
          <a:ext cx="1555372" cy="11602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Online</a:t>
          </a:r>
          <a:endParaRPr lang="es-ES" sz="2000" kern="1200" dirty="0"/>
        </a:p>
      </dsp:txBody>
      <dsp:txXfrm>
        <a:off x="56640" y="56640"/>
        <a:ext cx="1442092" cy="1047005"/>
      </dsp:txXfrm>
    </dsp:sp>
    <dsp:sp modelId="{B7A10E35-AF51-4D07-AF79-8E681BE8A50E}">
      <dsp:nvSpPr>
        <dsp:cNvPr id="0" name=""/>
        <dsp:cNvSpPr/>
      </dsp:nvSpPr>
      <dsp:spPr>
        <a:xfrm rot="5400000">
          <a:off x="2473812" y="417646"/>
          <a:ext cx="928228" cy="2765107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Socrative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Educanon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Camtasia</a:t>
          </a:r>
          <a:r>
            <a:rPr lang="es-ES" sz="1200" kern="1200" dirty="0" smtClean="0"/>
            <a:t> Studio 8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Learnist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Moodle and </a:t>
          </a:r>
          <a:r>
            <a:rPr lang="es-ES" sz="1200" kern="1200" dirty="0" err="1" smtClean="0"/>
            <a:t>Edmodo</a:t>
          </a:r>
          <a:endParaRPr lang="es-ES" sz="1200" kern="1200" dirty="0"/>
        </a:p>
      </dsp:txBody>
      <dsp:txXfrm rot="-5400000">
        <a:off x="1555373" y="1381397"/>
        <a:ext cx="2719795" cy="837604"/>
      </dsp:txXfrm>
    </dsp:sp>
    <dsp:sp modelId="{C49A4199-5BF2-48DF-810F-39381A5B2EEC}">
      <dsp:nvSpPr>
        <dsp:cNvPr id="0" name=""/>
        <dsp:cNvSpPr/>
      </dsp:nvSpPr>
      <dsp:spPr>
        <a:xfrm>
          <a:off x="0" y="1220057"/>
          <a:ext cx="1555372" cy="116028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Tools</a:t>
          </a:r>
          <a:endParaRPr lang="es-ES" sz="2000" kern="1200" dirty="0"/>
        </a:p>
      </dsp:txBody>
      <dsp:txXfrm>
        <a:off x="56640" y="1276697"/>
        <a:ext cx="1442092" cy="1047005"/>
      </dsp:txXfrm>
    </dsp:sp>
    <dsp:sp modelId="{CDAF47FE-AC8F-4755-B929-73AF78E078D7}">
      <dsp:nvSpPr>
        <dsp:cNvPr id="0" name=""/>
        <dsp:cNvSpPr/>
      </dsp:nvSpPr>
      <dsp:spPr>
        <a:xfrm rot="5400000">
          <a:off x="2473812" y="1635945"/>
          <a:ext cx="928228" cy="2765107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FL </a:t>
          </a:r>
          <a:r>
            <a:rPr lang="es-ES" sz="1200" kern="1200" dirty="0" err="1" smtClean="0"/>
            <a:t>activities</a:t>
          </a:r>
          <a:r>
            <a:rPr lang="es-ES" sz="1200" kern="1200" dirty="0" smtClean="0"/>
            <a:t> (60%): </a:t>
          </a:r>
          <a:r>
            <a:rPr lang="es-ES" sz="1200" kern="1200" dirty="0" err="1" smtClean="0"/>
            <a:t>self</a:t>
          </a:r>
          <a:r>
            <a:rPr lang="es-ES" sz="1200" kern="1200" dirty="0" smtClean="0"/>
            <a:t>  </a:t>
          </a:r>
          <a:r>
            <a:rPr lang="es-ES" sz="1200" kern="1200" dirty="0" err="1" smtClean="0"/>
            <a:t>assessment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tests</a:t>
          </a:r>
          <a:r>
            <a:rPr lang="es-ES" sz="1200" kern="1200" dirty="0" smtClean="0"/>
            <a:t> (10%) + </a:t>
          </a:r>
          <a:r>
            <a:rPr lang="es-ES" sz="1200" kern="1200" dirty="0" err="1" smtClean="0"/>
            <a:t>webquest</a:t>
          </a:r>
          <a:r>
            <a:rPr lang="es-ES" sz="1200" kern="1200" dirty="0" smtClean="0"/>
            <a:t> (15%)  + Project (20%) + Portfolio (15%)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Individual </a:t>
          </a:r>
          <a:r>
            <a:rPr lang="es-ES" sz="1200" kern="1200" dirty="0" err="1" smtClean="0"/>
            <a:t>exercises</a:t>
          </a:r>
          <a:r>
            <a:rPr lang="es-ES" sz="1200" kern="1200" dirty="0" smtClean="0"/>
            <a:t> (40%)</a:t>
          </a:r>
          <a:endParaRPr lang="es-ES" sz="1200" kern="1200" dirty="0"/>
        </a:p>
      </dsp:txBody>
      <dsp:txXfrm rot="-5400000">
        <a:off x="1555373" y="2599696"/>
        <a:ext cx="2719795" cy="837604"/>
      </dsp:txXfrm>
    </dsp:sp>
    <dsp:sp modelId="{E5343DA1-0CDD-48F5-BA90-4EB3D894B420}">
      <dsp:nvSpPr>
        <dsp:cNvPr id="0" name=""/>
        <dsp:cNvSpPr/>
      </dsp:nvSpPr>
      <dsp:spPr>
        <a:xfrm>
          <a:off x="0" y="2438356"/>
          <a:ext cx="1555372" cy="11602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Educational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activities</a:t>
          </a:r>
          <a:endParaRPr lang="es-ES" sz="2000" kern="1200" dirty="0"/>
        </a:p>
      </dsp:txBody>
      <dsp:txXfrm>
        <a:off x="56640" y="2494996"/>
        <a:ext cx="1442092" cy="1047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64F9-3710-4802-B0E6-1D6A8CE1DAC7}" type="datetimeFigureOut">
              <a:rPr lang="es-ES" smtClean="0"/>
              <a:t>24/06/2016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8F881-1275-4257-A3DE-AF488C28BF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22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56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00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04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89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24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93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53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96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85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275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75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37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F881-1275-4257-A3DE-AF488C28BF8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47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-36512" y="-99392"/>
            <a:ext cx="9217024" cy="6957392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07" y="6174996"/>
            <a:ext cx="1439159" cy="29187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3" y="6179148"/>
            <a:ext cx="1409992" cy="285957"/>
          </a:xfrm>
          <a:prstGeom prst="rect">
            <a:avLst/>
          </a:prstGeom>
        </p:spPr>
      </p:pic>
      <p:cxnSp>
        <p:nvCxnSpPr>
          <p:cNvPr id="10" name="9 Conector recto"/>
          <p:cNvCxnSpPr/>
          <p:nvPr userDrawn="1"/>
        </p:nvCxnSpPr>
        <p:spPr>
          <a:xfrm>
            <a:off x="173523" y="5950716"/>
            <a:ext cx="87909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2 CuadroTexto"/>
          <p:cNvSpPr txBox="1"/>
          <p:nvPr userDrawn="1"/>
        </p:nvSpPr>
        <p:spPr>
          <a:xfrm>
            <a:off x="80589" y="6582544"/>
            <a:ext cx="2115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INTERNAL USE/ </a:t>
            </a:r>
            <a:r>
              <a:rPr lang="es-ES" sz="900" i="1" dirty="0" smtClean="0">
                <a:solidFill>
                  <a:schemeClr val="bg1"/>
                </a:solidFill>
              </a:rPr>
              <a:t>Nombre del propietario</a:t>
            </a:r>
            <a:endParaRPr lang="es-ES" sz="9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5614\Desktop\ESTI\ppt Corporativa\skyline_sin texto_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37259"/>
            <a:ext cx="5472608" cy="3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63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7617-7A47-4FEC-8C13-E30059DDDF51}" type="datetime1">
              <a:rPr lang="es-ES" smtClean="0"/>
              <a:t>24/06/2016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54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064-2B31-4E51-AF20-BA9C5D6DA43C}" type="datetime1">
              <a:rPr lang="es-ES" smtClean="0"/>
              <a:t>24/06/2016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6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-36512" y="6048382"/>
            <a:ext cx="9217024" cy="809618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174996"/>
            <a:ext cx="1439159" cy="29187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79148"/>
            <a:ext cx="1409992" cy="285957"/>
          </a:xfrm>
          <a:prstGeom prst="rect">
            <a:avLst/>
          </a:prstGeom>
        </p:spPr>
      </p:pic>
      <p:cxnSp>
        <p:nvCxnSpPr>
          <p:cNvPr id="10" name="9 Conector recto"/>
          <p:cNvCxnSpPr/>
          <p:nvPr userDrawn="1"/>
        </p:nvCxnSpPr>
        <p:spPr>
          <a:xfrm>
            <a:off x="-36512" y="6021288"/>
            <a:ext cx="9217024" cy="0"/>
          </a:xfrm>
          <a:prstGeom prst="line">
            <a:avLst/>
          </a:prstGeom>
          <a:ln w="19050">
            <a:solidFill>
              <a:srgbClr val="9814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2 CuadroTexto"/>
          <p:cNvSpPr txBox="1"/>
          <p:nvPr userDrawn="1"/>
        </p:nvSpPr>
        <p:spPr>
          <a:xfrm>
            <a:off x="80589" y="6582544"/>
            <a:ext cx="2115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INTERNAL USE/ </a:t>
            </a:r>
            <a:r>
              <a:rPr lang="es-ES" sz="900" i="1" dirty="0" smtClean="0">
                <a:solidFill>
                  <a:schemeClr val="bg1"/>
                </a:solidFill>
              </a:rPr>
              <a:t>Nombre del propietario</a:t>
            </a:r>
            <a:endParaRPr lang="es-ES" sz="9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5614\Desktop\ESTI\ppt Corporativa\skyline_sin texto_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37259"/>
            <a:ext cx="5472608" cy="38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94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96D9-D88C-459B-955A-30697B0F8973}" type="datetime1">
              <a:rPr lang="es-ES" smtClean="0"/>
              <a:t>24/06/2016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06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A673-6E2B-4446-A2C5-195C20148C10}" type="datetime1">
              <a:rPr lang="es-ES" smtClean="0"/>
              <a:t>24/06/2016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2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5653-DD28-4469-80CD-656E06A85A9A}" type="datetime1">
              <a:rPr lang="es-ES" smtClean="0"/>
              <a:t>24/06/2016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82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95A9-57C3-4860-A466-70A865A2A58C}" type="datetime1">
              <a:rPr lang="es-ES" smtClean="0"/>
              <a:t>24/06/2016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16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2273D-F14F-446D-A0A2-680C03E64C4F}" type="datetime1">
              <a:rPr lang="es-ES" smtClean="0"/>
              <a:t>24/06/2016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4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2C3-63C4-49EF-A656-6D6DFA6309D0}" type="datetime1">
              <a:rPr lang="es-ES" smtClean="0"/>
              <a:t>24/06/2016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78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FBFA-B8FA-4897-B5C6-51C7F0D116DA}" type="datetime1">
              <a:rPr lang="es-ES" smtClean="0"/>
              <a:t>24/06/2016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2D1AD-23B6-45B9-A80A-C554AFDFEF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6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CF63-A69E-4065-951C-F4747A15FA43}" type="datetime1">
              <a:rPr lang="es-ES" smtClean="0"/>
              <a:t>24/06/2016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525344"/>
            <a:ext cx="105348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692D1AD-23B6-45B9-A80A-C554AFDFEFB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093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ecursostic.educacion.es/fprofesional/simuladores/web/simuladores/socioculturales/Resolucion_conflictos_aula_eng/sim88_eng/sim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omun.educalab.es/e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flippedclassroom.e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56337" y="7967"/>
            <a:ext cx="9217024" cy="6858000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5618946"/>
            <a:ext cx="1157210" cy="23469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18946"/>
            <a:ext cx="1205767" cy="244539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740411" y="1052736"/>
            <a:ext cx="654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Flipped</a:t>
            </a:r>
            <a:r>
              <a:rPr lang="es-E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s-ES" sz="36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classroom</a:t>
            </a:r>
            <a:r>
              <a:rPr lang="es-E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in </a:t>
            </a:r>
            <a:r>
              <a:rPr lang="es-ES" sz="36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Spain</a:t>
            </a:r>
            <a:endParaRPr lang="es-ES" sz="36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s-ES" sz="36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State</a:t>
            </a:r>
            <a:r>
              <a:rPr lang="es-E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of </a:t>
            </a:r>
            <a:r>
              <a:rPr lang="es-ES" sz="36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the</a:t>
            </a:r>
            <a:r>
              <a:rPr lang="es-ES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art</a:t>
            </a:r>
            <a:endParaRPr lang="es-ES" sz="3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41911" y="39330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 Light" panose="020F0302020204030204" pitchFamily="34" charset="0"/>
              </a:rPr>
              <a:t>Dra. Sara Redondo</a:t>
            </a:r>
          </a:p>
          <a:p>
            <a:r>
              <a:rPr lang="es-ES" dirty="0" smtClean="0">
                <a:latin typeface="Calibri Light" panose="020F0302020204030204" pitchFamily="34" charset="0"/>
              </a:rPr>
              <a:t>Center of </a:t>
            </a:r>
            <a:r>
              <a:rPr lang="es-ES" dirty="0" err="1" smtClean="0">
                <a:latin typeface="Calibri Light" panose="020F0302020204030204" pitchFamily="34" charset="0"/>
              </a:rPr>
              <a:t>Research</a:t>
            </a:r>
            <a:r>
              <a:rPr lang="es-ES" dirty="0" smtClean="0">
                <a:latin typeface="Calibri Light" panose="020F0302020204030204" pitchFamily="34" charset="0"/>
              </a:rPr>
              <a:t> in </a:t>
            </a:r>
            <a:r>
              <a:rPr lang="es-ES" dirty="0" err="1" smtClean="0">
                <a:latin typeface="Calibri Light" panose="020F0302020204030204" pitchFamily="34" charset="0"/>
              </a:rPr>
              <a:t>Education</a:t>
            </a:r>
            <a:endParaRPr lang="es-ES" dirty="0" smtClean="0">
              <a:latin typeface="Calibri Light" panose="020F0302020204030204" pitchFamily="34" charset="0"/>
            </a:endParaRPr>
          </a:p>
          <a:p>
            <a:r>
              <a:rPr lang="es-ES" dirty="0" smtClean="0">
                <a:latin typeface="Calibri Light" panose="020F0302020204030204" pitchFamily="34" charset="0"/>
              </a:rPr>
              <a:t>Universidad Europea</a:t>
            </a:r>
            <a:endParaRPr lang="es-ES" dirty="0">
              <a:latin typeface="Calibri Light" panose="020F030202020403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899592" y="2564904"/>
            <a:ext cx="82444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5614\Desktop\ESTI\ppt Corporativa\skyline_sin texto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2" y="5933962"/>
            <a:ext cx="8883906" cy="6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2 CuadroTexto"/>
          <p:cNvSpPr txBox="1"/>
          <p:nvPr/>
        </p:nvSpPr>
        <p:spPr>
          <a:xfrm>
            <a:off x="80589" y="6582544"/>
            <a:ext cx="2115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INTERNAL USE/ </a:t>
            </a:r>
            <a:r>
              <a:rPr lang="es-ES" sz="900" i="1" dirty="0" smtClean="0">
                <a:solidFill>
                  <a:schemeClr val="bg1"/>
                </a:solidFill>
              </a:rPr>
              <a:t>Sara Redondo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812360" y="6592267"/>
            <a:ext cx="1053480" cy="221109"/>
          </a:xfrm>
        </p:spPr>
        <p:txBody>
          <a:bodyPr/>
          <a:lstStyle/>
          <a:p>
            <a:fld id="{A692D1AD-23B6-45B9-A80A-C554AFDFEFB5}" type="slidenum">
              <a:rPr lang="es-ES" smtClean="0">
                <a:solidFill>
                  <a:schemeClr val="bg1"/>
                </a:solidFill>
              </a:rPr>
              <a:t>1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8640" y="3820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7. Case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study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2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9807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/>
              <a:t>Program</a:t>
            </a:r>
            <a:r>
              <a:rPr lang="es-ES" dirty="0" smtClean="0"/>
              <a:t>: </a:t>
            </a:r>
            <a:r>
              <a:rPr lang="es-ES" dirty="0" err="1" smtClean="0"/>
              <a:t>Development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n-US" dirty="0"/>
              <a:t>multiplatform</a:t>
            </a:r>
            <a:r>
              <a:rPr lang="es-ES" dirty="0"/>
              <a:t> </a:t>
            </a:r>
            <a:r>
              <a:rPr lang="en-US" dirty="0"/>
              <a:t>applications</a:t>
            </a:r>
            <a:r>
              <a:rPr lang="es-ES" dirty="0"/>
              <a:t> (</a:t>
            </a:r>
            <a:r>
              <a:rPr lang="es-ES" dirty="0" smtClean="0"/>
              <a:t>UEM)-VET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Subject</a:t>
            </a:r>
            <a:r>
              <a:rPr lang="en-US" dirty="0"/>
              <a:t>: </a:t>
            </a:r>
            <a:r>
              <a:rPr lang="en-US" dirty="0" smtClean="0"/>
              <a:t>Databases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Methodology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07058235"/>
              </p:ext>
            </p:extLst>
          </p:nvPr>
        </p:nvGraphicFramePr>
        <p:xfrm>
          <a:off x="755576" y="2181057"/>
          <a:ext cx="518457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86644" y="2348880"/>
            <a:ext cx="2808312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u="sng" dirty="0" err="1"/>
              <a:t>Some</a:t>
            </a:r>
            <a:r>
              <a:rPr lang="es-ES" u="sng" dirty="0"/>
              <a:t> </a:t>
            </a:r>
            <a:r>
              <a:rPr lang="es-ES" u="sng" dirty="0" err="1" smtClean="0"/>
              <a:t>conclusions</a:t>
            </a:r>
            <a:r>
              <a:rPr lang="es-ES" dirty="0" smtClean="0"/>
              <a:t>:</a:t>
            </a:r>
          </a:p>
          <a:p>
            <a:pPr lvl="0"/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not flip the whole subject, at least the first </a:t>
            </a:r>
            <a:r>
              <a:rPr lang="en-US" dirty="0" smtClean="0"/>
              <a:t>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specific media contents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Greatest </a:t>
            </a:r>
            <a:r>
              <a:rPr lang="en-US" dirty="0"/>
              <a:t>resistance: Top students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8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57200" y="1043214"/>
            <a:ext cx="8115300" cy="15216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Some results:</a:t>
            </a:r>
          </a:p>
          <a:p>
            <a:pPr lvl="1"/>
            <a:r>
              <a:rPr lang="en-US" smtClean="0"/>
              <a:t>High satisfaction (7,5/10)</a:t>
            </a:r>
          </a:p>
          <a:p>
            <a:pPr lvl="1"/>
            <a:r>
              <a:rPr lang="en-US" smtClean="0"/>
              <a:t>Higher grades than in other subjects</a:t>
            </a:r>
          </a:p>
          <a:p>
            <a:pPr lvl="1"/>
            <a:r>
              <a:rPr lang="es-ES" smtClean="0"/>
              <a:t>Less drop-outs and improved attendance</a:t>
            </a:r>
            <a:endParaRPr lang="en-US" smtClean="0"/>
          </a:p>
          <a:p>
            <a:pPr lvl="1"/>
            <a:endParaRPr lang="en-US" smtClean="0"/>
          </a:p>
          <a:p>
            <a:pPr lvl="1"/>
            <a:endParaRPr lang="es-ES" smtClean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6324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61" y="2924944"/>
            <a:ext cx="34861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88640" y="3820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Case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study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2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57200" y="4941168"/>
            <a:ext cx="41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Camacho Ortega (2014)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8640" y="3820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Case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study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3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98072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/>
              <a:t>Program</a:t>
            </a:r>
            <a:r>
              <a:rPr lang="es-ES" dirty="0" smtClean="0"/>
              <a:t>: </a:t>
            </a:r>
            <a:r>
              <a:rPr lang="en-US" dirty="0"/>
              <a:t>Master's Degree in Teacher Training for Secondary School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Methodology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73639373"/>
              </p:ext>
            </p:extLst>
          </p:nvPr>
        </p:nvGraphicFramePr>
        <p:xfrm>
          <a:off x="791580" y="2060848"/>
          <a:ext cx="43204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5650471" y="980728"/>
            <a:ext cx="30243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Results</a:t>
            </a:r>
            <a:r>
              <a:rPr lang="en-US" b="1" dirty="0" smtClean="0"/>
              <a:t>:</a:t>
            </a:r>
          </a:p>
          <a:p>
            <a:endParaRPr lang="es-E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Initial resistance </a:t>
            </a:r>
            <a:r>
              <a:rPr lang="en-US" sz="1600" dirty="0"/>
              <a:t>to change the </a:t>
            </a:r>
            <a:r>
              <a:rPr lang="en-US" sz="1600" dirty="0" smtClean="0"/>
              <a:t>methodology</a:t>
            </a:r>
          </a:p>
          <a:p>
            <a:pPr lvl="0"/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Greater participation and motivation </a:t>
            </a:r>
            <a:endParaRPr lang="en-US" sz="1600" dirty="0" smtClean="0"/>
          </a:p>
          <a:p>
            <a:pPr lvl="0"/>
            <a:endParaRPr lang="en-U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It </a:t>
            </a:r>
            <a:r>
              <a:rPr lang="en-US" sz="1600" b="1" dirty="0" smtClean="0"/>
              <a:t>requires </a:t>
            </a:r>
            <a:r>
              <a:rPr lang="en-US" sz="1600" b="1" dirty="0"/>
              <a:t>more time </a:t>
            </a:r>
            <a:r>
              <a:rPr lang="en-US" sz="1600" dirty="0"/>
              <a:t>from the </a:t>
            </a:r>
            <a:r>
              <a:rPr lang="en-US" sz="1600" dirty="0" smtClean="0"/>
              <a:t>teacher and the students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</a:t>
            </a:r>
            <a:r>
              <a:rPr lang="en-US" sz="1600" dirty="0"/>
              <a:t>are satisfied with multiple </a:t>
            </a:r>
            <a:r>
              <a:rPr lang="en-US" sz="1600" dirty="0" smtClean="0"/>
              <a:t>aspects</a:t>
            </a:r>
          </a:p>
          <a:p>
            <a:pPr lvl="0"/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Students have the self-perception of having increased their learning outcomes</a:t>
            </a:r>
            <a:r>
              <a:rPr lang="en-US" sz="1600" dirty="0" smtClean="0"/>
              <a:t>.</a:t>
            </a:r>
          </a:p>
          <a:p>
            <a:pPr lvl="0"/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Most students prefer FL to traditional methodology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4984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6512" y="-99392"/>
            <a:ext cx="9217024" cy="6957392"/>
          </a:xfrm>
          <a:prstGeom prst="rect">
            <a:avLst/>
          </a:prstGeom>
          <a:solidFill>
            <a:srgbClr val="981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34765"/>
            <a:ext cx="2315587" cy="110539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745" y="2187446"/>
            <a:ext cx="1245790" cy="140003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783103"/>
            <a:ext cx="5267913" cy="87996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77720"/>
            <a:ext cx="2140444" cy="142696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94" y="4581128"/>
            <a:ext cx="1477493" cy="1141975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6012161" y="2148224"/>
            <a:ext cx="2088232" cy="1439252"/>
            <a:chOff x="6012161" y="2148224"/>
            <a:chExt cx="2088232" cy="143925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1" y="2148224"/>
              <a:ext cx="2088232" cy="1291932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6397490" y="3333560"/>
              <a:ext cx="8989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CANARIAS</a:t>
              </a:r>
              <a:endParaRPr lang="es-ES" sz="105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4" name="12 CuadroTexto"/>
          <p:cNvSpPr txBox="1"/>
          <p:nvPr/>
        </p:nvSpPr>
        <p:spPr>
          <a:xfrm>
            <a:off x="80589" y="6582544"/>
            <a:ext cx="2115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b="1" dirty="0" smtClean="0">
                <a:solidFill>
                  <a:schemeClr val="bg1"/>
                </a:solidFill>
              </a:rPr>
              <a:t>INTERNAL USE/ </a:t>
            </a:r>
            <a:r>
              <a:rPr lang="es-ES" sz="900" i="1" dirty="0" smtClean="0">
                <a:solidFill>
                  <a:schemeClr val="bg1"/>
                </a:solidFill>
              </a:rPr>
              <a:t>Nombre del propietario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812360" y="6592267"/>
            <a:ext cx="1053480" cy="221109"/>
          </a:xfrm>
        </p:spPr>
        <p:txBody>
          <a:bodyPr/>
          <a:lstStyle/>
          <a:p>
            <a:fld id="{A692D1AD-23B6-45B9-A80A-C554AFDFEFB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2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812360" y="6592267"/>
            <a:ext cx="1053480" cy="221109"/>
          </a:xfrm>
        </p:spPr>
        <p:txBody>
          <a:bodyPr/>
          <a:lstStyle/>
          <a:p>
            <a:fld id="{A692D1AD-23B6-45B9-A80A-C554AFDFEFB5}" type="slidenum">
              <a:rPr lang="es-ES" smtClean="0"/>
              <a:t>2</a:t>
            </a:fld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620688"/>
            <a:ext cx="60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Content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26876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1268760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State</a:t>
            </a:r>
            <a:r>
              <a:rPr lang="es-ES" sz="2400" dirty="0" smtClean="0"/>
              <a:t> </a:t>
            </a:r>
            <a:r>
              <a:rPr lang="es-ES" sz="2400" dirty="0" err="1" smtClean="0"/>
              <a:t>programs</a:t>
            </a:r>
            <a:r>
              <a:rPr lang="es-ES" sz="2400" dirty="0" smtClean="0"/>
              <a:t> to </a:t>
            </a:r>
            <a:r>
              <a:rPr lang="es-ES" sz="2400" dirty="0" err="1" smtClean="0"/>
              <a:t>foster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use of ICT in </a:t>
            </a:r>
            <a:r>
              <a:rPr lang="es-ES" sz="2400" dirty="0" err="1" smtClean="0"/>
              <a:t>schools</a:t>
            </a: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Teacher</a:t>
            </a:r>
            <a:r>
              <a:rPr lang="es-ES" sz="2400" dirty="0" smtClean="0"/>
              <a:t> training </a:t>
            </a:r>
            <a:r>
              <a:rPr lang="es-ES" sz="2400" dirty="0" err="1" smtClean="0"/>
              <a:t>program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ICTs</a:t>
            </a: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Flipped</a:t>
            </a:r>
            <a:r>
              <a:rPr lang="es-ES" sz="2400" dirty="0" smtClean="0"/>
              <a:t> </a:t>
            </a:r>
            <a:r>
              <a:rPr lang="es-ES" sz="2400" dirty="0" err="1" smtClean="0"/>
              <a:t>classroom</a:t>
            </a:r>
            <a:r>
              <a:rPr lang="es-ES" sz="2400" dirty="0" smtClean="0"/>
              <a:t> </a:t>
            </a:r>
            <a:r>
              <a:rPr lang="es-ES" sz="2400" dirty="0" err="1" smtClean="0"/>
              <a:t>course</a:t>
            </a:r>
            <a:r>
              <a:rPr lang="es-ES" sz="2400" dirty="0" smtClean="0"/>
              <a:t>- </a:t>
            </a:r>
            <a:r>
              <a:rPr lang="es-ES" sz="2400" dirty="0" err="1" smtClean="0"/>
              <a:t>Ministry</a:t>
            </a:r>
            <a:r>
              <a:rPr lang="es-ES" sz="2400" dirty="0" smtClean="0"/>
              <a:t> of </a:t>
            </a:r>
            <a:r>
              <a:rPr lang="es-ES" sz="2400" dirty="0" err="1" smtClean="0"/>
              <a:t>Education</a:t>
            </a: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Examples</a:t>
            </a:r>
            <a:r>
              <a:rPr lang="es-ES" sz="2400" dirty="0" smtClean="0"/>
              <a:t> of </a:t>
            </a:r>
            <a:r>
              <a:rPr lang="es-ES" sz="2400" dirty="0" err="1" smtClean="0"/>
              <a:t>resources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FC in VET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Case </a:t>
            </a:r>
            <a:r>
              <a:rPr lang="es-ES" sz="2400" dirty="0" err="1" smtClean="0"/>
              <a:t>study</a:t>
            </a:r>
            <a:r>
              <a:rPr lang="es-ES" sz="2400" dirty="0" smtClean="0"/>
              <a:t>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Case </a:t>
            </a:r>
            <a:r>
              <a:rPr lang="es-ES" sz="2400" dirty="0" err="1" smtClean="0"/>
              <a:t>study</a:t>
            </a:r>
            <a:r>
              <a:rPr lang="es-ES" sz="2400" dirty="0" smtClean="0"/>
              <a:t>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Case </a:t>
            </a:r>
            <a:r>
              <a:rPr lang="es-ES" sz="2400" dirty="0" err="1" smtClean="0"/>
              <a:t>study</a:t>
            </a:r>
            <a:r>
              <a:rPr lang="es-ES" sz="2400" dirty="0" smtClean="0"/>
              <a:t> 3</a:t>
            </a:r>
          </a:p>
          <a:p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511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8640" y="38985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1.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State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Programs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to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foster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the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use of ICT in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Schools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3928" y="132234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2005-2008</a:t>
            </a:r>
          </a:p>
          <a:p>
            <a:r>
              <a:rPr lang="es-ES" dirty="0" smtClean="0"/>
              <a:t>453.5 m€ </a:t>
            </a:r>
            <a:r>
              <a:rPr lang="es-ES" dirty="0" err="1" smtClean="0"/>
              <a:t>investment</a:t>
            </a:r>
            <a:endParaRPr lang="es-ES" dirty="0" smtClean="0"/>
          </a:p>
          <a:p>
            <a:r>
              <a:rPr lang="es-ES" dirty="0" err="1" smtClean="0"/>
              <a:t>Computer</a:t>
            </a:r>
            <a:r>
              <a:rPr lang="es-ES" dirty="0" smtClean="0"/>
              <a:t> </a:t>
            </a:r>
            <a:r>
              <a:rPr lang="es-ES" dirty="0" err="1" smtClean="0"/>
              <a:t>equipment</a:t>
            </a:r>
            <a:r>
              <a:rPr lang="es-ES" dirty="0" smtClean="0"/>
              <a:t> and </a:t>
            </a:r>
            <a:r>
              <a:rPr lang="es-ES" dirty="0" err="1" smtClean="0"/>
              <a:t>infraestructure</a:t>
            </a:r>
            <a:endParaRPr lang="es-ES" dirty="0" smtClean="0"/>
          </a:p>
          <a:p>
            <a:r>
              <a:rPr lang="es-ES" dirty="0" smtClean="0"/>
              <a:t>Training of </a:t>
            </a:r>
            <a:r>
              <a:rPr lang="es-ES" dirty="0" err="1" smtClean="0"/>
              <a:t>teachers</a:t>
            </a:r>
            <a:endParaRPr lang="es-ES" dirty="0" smtClean="0"/>
          </a:p>
          <a:p>
            <a:r>
              <a:rPr lang="es-ES" dirty="0" smtClean="0"/>
              <a:t>Social </a:t>
            </a:r>
            <a:r>
              <a:rPr lang="es-ES" dirty="0" err="1" smtClean="0"/>
              <a:t>network</a:t>
            </a:r>
            <a:r>
              <a:rPr lang="es-ES" dirty="0" smtClean="0"/>
              <a:t> </a:t>
            </a:r>
          </a:p>
          <a:p>
            <a:r>
              <a:rPr lang="es-ES" dirty="0" smtClean="0"/>
              <a:t>Network of </a:t>
            </a:r>
            <a:r>
              <a:rPr lang="es-ES" dirty="0" err="1" smtClean="0"/>
              <a:t>advanced</a:t>
            </a:r>
            <a:r>
              <a:rPr lang="es-ES" dirty="0" smtClean="0"/>
              <a:t> centers in </a:t>
            </a:r>
            <a:r>
              <a:rPr lang="es-ES" dirty="0" err="1" smtClean="0"/>
              <a:t>the</a:t>
            </a:r>
            <a:r>
              <a:rPr lang="es-ES" dirty="0" smtClean="0"/>
              <a:t> use of ICT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818106663"/>
              </p:ext>
            </p:extLst>
          </p:nvPr>
        </p:nvGraphicFramePr>
        <p:xfrm>
          <a:off x="305593" y="1322184"/>
          <a:ext cx="35463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067944" y="357301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2009-2012</a:t>
            </a:r>
          </a:p>
          <a:p>
            <a:r>
              <a:rPr lang="es-ES" dirty="0" smtClean="0"/>
              <a:t>Budget of 200 m€</a:t>
            </a:r>
          </a:p>
          <a:p>
            <a:r>
              <a:rPr lang="es-ES" dirty="0" smtClean="0"/>
              <a:t>5th and 6th </a:t>
            </a:r>
            <a:r>
              <a:rPr lang="es-ES" dirty="0" err="1" smtClean="0"/>
              <a:t>course</a:t>
            </a:r>
            <a:r>
              <a:rPr lang="es-ES" dirty="0" smtClean="0"/>
              <a:t> of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Education</a:t>
            </a:r>
            <a:endParaRPr lang="es-ES" dirty="0" smtClean="0"/>
          </a:p>
          <a:p>
            <a:r>
              <a:rPr lang="es-ES" dirty="0" smtClean="0"/>
              <a:t>Laptops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r>
              <a:rPr lang="es-ES" dirty="0" smtClean="0"/>
              <a:t> and </a:t>
            </a:r>
            <a:r>
              <a:rPr lang="es-ES" dirty="0" err="1" smtClean="0"/>
              <a:t>teachers</a:t>
            </a:r>
            <a:endParaRPr lang="es-ES" dirty="0" smtClean="0"/>
          </a:p>
          <a:p>
            <a:r>
              <a:rPr lang="es-ES" dirty="0" err="1" smtClean="0"/>
              <a:t>Secure</a:t>
            </a:r>
            <a:r>
              <a:rPr lang="es-ES" dirty="0" smtClean="0"/>
              <a:t> Internet </a:t>
            </a:r>
            <a:r>
              <a:rPr lang="es-ES" dirty="0" err="1" smtClean="0"/>
              <a:t>connectivity</a:t>
            </a:r>
            <a:endParaRPr lang="es-ES" dirty="0" smtClean="0"/>
          </a:p>
          <a:p>
            <a:r>
              <a:rPr lang="es-ES" dirty="0" err="1" smtClean="0"/>
              <a:t>Generate</a:t>
            </a:r>
            <a:r>
              <a:rPr lang="es-ES" dirty="0" smtClean="0"/>
              <a:t> digital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94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8640" y="38985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81418"/>
                </a:solidFill>
                <a:latin typeface="Calibri Light" panose="020F0302020204030204" pitchFamily="34" charset="0"/>
              </a:rPr>
              <a:t>2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.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Technology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-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related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teacher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training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programs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05273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Educational technology courses offered </a:t>
            </a:r>
            <a:r>
              <a:rPr lang="en-US" dirty="0" smtClean="0"/>
              <a:t>by the Ministry of Education: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Tutors for network training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Personal Training Environment: Network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Mobile learning and augmented reality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Education Portfolio as instrument of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Education connected in real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Digital Story telling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Multiple literacies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Creation of open educational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4"/>
                </a:solidFill>
              </a:rPr>
              <a:t>Flipped classroom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From spectator to programmer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60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124744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Duration</a:t>
            </a:r>
            <a:r>
              <a:rPr lang="en-US" dirty="0" smtClean="0"/>
              <a:t>: 70 </a:t>
            </a:r>
            <a:r>
              <a:rPr lang="en-US" dirty="0"/>
              <a:t>hours </a:t>
            </a:r>
          </a:p>
          <a:p>
            <a:endParaRPr lang="en-US" dirty="0" smtClean="0"/>
          </a:p>
          <a:p>
            <a:r>
              <a:rPr lang="en-US" u="sng" dirty="0" smtClean="0"/>
              <a:t>Objectives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analyze the </a:t>
            </a:r>
            <a:r>
              <a:rPr lang="en-US" dirty="0"/>
              <a:t>application of this model to the context of Primary and Secondary education.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analyze the </a:t>
            </a:r>
            <a:r>
              <a:rPr lang="en-US" dirty="0"/>
              <a:t>advantages of its development as well as the issues or problems that we can find when it comes to putting it into practice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 smtClean="0"/>
              <a:t>Modules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to use FC in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History and underlying concepts of 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efficacy of FC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Tools and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 methodologies and FC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Problems you can find when applying FC</a:t>
            </a:r>
          </a:p>
          <a:p>
            <a:endParaRPr lang="en-US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388640" y="38985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3.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Flipped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classroom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course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(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Ministry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of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Education</a:t>
            </a:r>
            <a:r>
              <a:rPr lang="es-ES" sz="2400" b="1" dirty="0">
                <a:solidFill>
                  <a:srgbClr val="981418"/>
                </a:solidFill>
                <a:latin typeface="Calibri Light" panose="020F0302020204030204" pitchFamily="34" charset="0"/>
              </a:rPr>
              <a:t>)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 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8640" y="38985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81418"/>
                </a:solidFill>
                <a:latin typeface="Calibri Light" panose="020F0302020204030204" pitchFamily="34" charset="0"/>
              </a:rPr>
              <a:t>4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.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Resources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for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FC in VET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2317473"/>
              </p:ext>
            </p:extLst>
          </p:nvPr>
        </p:nvGraphicFramePr>
        <p:xfrm>
          <a:off x="251520" y="1196752"/>
          <a:ext cx="41044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5620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" y="0"/>
            <a:ext cx="9129604" cy="602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8640" y="38985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81418"/>
                </a:solidFill>
                <a:latin typeface="Calibri Light" panose="020F0302020204030204" pitchFamily="34" charset="0"/>
              </a:rPr>
              <a:t>5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.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Research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on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FC in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Spain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0" y="851520"/>
            <a:ext cx="4779218" cy="514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934884" y="1117481"/>
            <a:ext cx="3734676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In Spain the first registered research on this level was covered by Camacho (2014) in Computer Science (Multiplatform Application Development - MAD) in Universidad </a:t>
            </a:r>
            <a:r>
              <a:rPr lang="en-US" dirty="0" err="1"/>
              <a:t>Europea</a:t>
            </a:r>
            <a:r>
              <a:rPr lang="en-US" dirty="0"/>
              <a:t> de Madrid.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platform </a:t>
            </a:r>
            <a:r>
              <a:rPr lang="hu-HU" dirty="0" smtClean="0">
                <a:hlinkClick r:id="rId4"/>
              </a:rPr>
              <a:t>www.theflippedclassroom.es</a:t>
            </a:r>
            <a:r>
              <a:rPr lang="en-US" dirty="0" smtClean="0"/>
              <a:t> </a:t>
            </a:r>
            <a:r>
              <a:rPr lang="en-US" dirty="0"/>
              <a:t>is one of the main aggregators of </a:t>
            </a:r>
            <a:r>
              <a:rPr lang="en-US" dirty="0" smtClean="0"/>
              <a:t>FL </a:t>
            </a:r>
            <a:r>
              <a:rPr lang="en-US" dirty="0"/>
              <a:t>experiences in the Spanish scene.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88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88640" y="3820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6. Case </a:t>
            </a:r>
            <a:r>
              <a:rPr lang="es-ES" sz="2400" b="1" dirty="0" err="1" smtClean="0">
                <a:solidFill>
                  <a:srgbClr val="981418"/>
                </a:solidFill>
                <a:latin typeface="Calibri Light" panose="020F0302020204030204" pitchFamily="34" charset="0"/>
              </a:rPr>
              <a:t>study</a:t>
            </a:r>
            <a:r>
              <a:rPr lang="es-ES" sz="2400" b="1" dirty="0" smtClean="0">
                <a:solidFill>
                  <a:srgbClr val="981418"/>
                </a:solidFill>
                <a:latin typeface="Calibri Light" panose="020F0302020204030204" pitchFamily="34" charset="0"/>
              </a:rPr>
              <a:t> 1 </a:t>
            </a:r>
            <a:endParaRPr lang="es-ES" sz="2400" b="1" dirty="0">
              <a:solidFill>
                <a:srgbClr val="981418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2160" y="90872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err="1" smtClean="0"/>
              <a:t>Subject</a:t>
            </a:r>
            <a:r>
              <a:rPr lang="es-ES" sz="1600" dirty="0" smtClean="0"/>
              <a:t>: </a:t>
            </a:r>
            <a:r>
              <a:rPr lang="es-ES" sz="1600" dirty="0" err="1" smtClean="0"/>
              <a:t>Statistics</a:t>
            </a:r>
            <a:r>
              <a:rPr lang="es-ES" sz="1600" dirty="0" smtClean="0"/>
              <a:t> </a:t>
            </a:r>
            <a:r>
              <a:rPr lang="es-ES" sz="1600" dirty="0"/>
              <a:t>(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Engineers</a:t>
            </a:r>
            <a:r>
              <a:rPr lang="es-ES" sz="1600" dirty="0"/>
              <a:t>) in </a:t>
            </a:r>
            <a:r>
              <a:rPr lang="es-ES" sz="1600" dirty="0" smtClean="0"/>
              <a:t>UEM- </a:t>
            </a:r>
            <a:r>
              <a:rPr lang="es-ES" sz="1600" dirty="0" err="1" smtClean="0"/>
              <a:t>Undergraduate</a:t>
            </a:r>
            <a:endParaRPr lang="es-E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 smtClean="0"/>
              <a:t>Methodology</a:t>
            </a:r>
            <a:r>
              <a:rPr lang="en-US" sz="1600" dirty="0" smtClean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22687414"/>
              </p:ext>
            </p:extLst>
          </p:nvPr>
        </p:nvGraphicFramePr>
        <p:xfrm>
          <a:off x="827584" y="1570439"/>
          <a:ext cx="4896544" cy="329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01" y="3263728"/>
            <a:ext cx="2987824" cy="209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854681" y="955404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Results: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Attendance grew around a 10</a:t>
            </a:r>
            <a:r>
              <a:rPr lang="en-US" sz="1600" dirty="0" smtClean="0"/>
              <a:t>%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Grades grew around 20%.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Greater self-perception of knowledge was qualitatively perceived.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Greater long term knowledge persistence was recorded around a 6%.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161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686</Words>
  <Application>Microsoft Office PowerPoint</Application>
  <PresentationFormat>Presentación en pantalla (4:3)</PresentationFormat>
  <Paragraphs>153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Europea de Madrid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PUIG DE LA BELLACASA ALCAIDE</dc:creator>
  <cp:lastModifiedBy>SARA REDONDO DUARTE</cp:lastModifiedBy>
  <cp:revision>227</cp:revision>
  <cp:lastPrinted>2016-06-22T16:26:51Z</cp:lastPrinted>
  <dcterms:created xsi:type="dcterms:W3CDTF">2015-09-09T11:13:16Z</dcterms:created>
  <dcterms:modified xsi:type="dcterms:W3CDTF">2016-06-24T10:42:58Z</dcterms:modified>
</cp:coreProperties>
</file>